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1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y="6858000" cx="12192000"/>
  <p:notesSz cx="6858000" cy="9144000"/>
  <p:embeddedFontLst>
    <p:embeddedFont>
      <p:font typeface="Corsiva"/>
      <p:regular r:id="rId22"/>
      <p:bold r:id="rId23"/>
      <p:italic r:id="rId24"/>
      <p:boldItalic r:id="rId25"/>
    </p:embeddedFont>
    <p:embeddedFont>
      <p:font typeface="Roboto"/>
      <p:regular r:id="rId26"/>
      <p:bold r:id="rId27"/>
      <p:italic r:id="rId28"/>
      <p:boldItalic r:id="rId29"/>
    </p:embeddedFont>
    <p:embeddedFont>
      <p:font typeface="Lexend"/>
      <p:regular r:id="rId30"/>
      <p:bold r:id="rId31"/>
    </p:embeddedFont>
    <p:embeddedFont>
      <p:font typeface="Lexend Deca"/>
      <p:regular r:id="rId32"/>
      <p:bold r:id="rId33"/>
    </p:embeddedFont>
    <p:embeddedFont>
      <p:font typeface="Century Gothic"/>
      <p:regular r:id="rId34"/>
      <p:bold r:id="rId35"/>
      <p:italic r:id="rId36"/>
      <p:boldItalic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A5BDB596-4490-4DE6-873B-86E134393E4E}">
  <a:tblStyle styleId="{A5BDB596-4490-4DE6-873B-86E134393E4E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000000">
                  <a:alpha val="0"/>
                </a:srgbClr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FFFFFF">
              <a:alpha val="0"/>
            </a:srgbClr>
          </a:solidFill>
        </a:fill>
      </a:tcStyle>
    </a:wholeTbl>
    <a:band1H>
      <a:tcTxStyle/>
      <a:tcStyle>
        <a:tcBdr>
          <a:top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bottom>
        </a:tcBdr>
      </a:tcStyle>
    </a:band1H>
    <a:band2H>
      <a:tcTxStyle/>
    </a:band2H>
    <a:band1V>
      <a:tcTxStyle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1V>
    <a:band2V>
      <a:tcTxStyle/>
      <a:tcStyle>
        <a:tcBdr>
          <a:lef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right>
        </a:tcBdr>
      </a:tcStyle>
    </a:band2V>
    <a:lastCol>
      <a:tcTxStyle b="on" i="off"/>
    </a:lastCol>
    <a:firstCol>
      <a:tcTxStyle b="on" i="off"/>
    </a:firstCol>
    <a:lastRow>
      <a:tcTxStyle b="on" i="off"/>
      <a:tcStyle>
        <a:tcBdr>
          <a:top>
            <a:ln cap="flat" cmpd="sng" w="50800">
              <a:solidFill>
                <a:schemeClr val="accent2"/>
              </a:solidFill>
              <a:prstDash val="solid"/>
              <a:round/>
              <a:headEnd len="sm" w="sm" type="none"/>
              <a:tailEnd len="sm" w="sm" type="none"/>
            </a:ln>
          </a:top>
        </a:tcBdr>
      </a:tcStyle>
    </a:lastRow>
    <a:seCell>
      <a:tcTxStyle/>
    </a:seCell>
    <a:swCell>
      <a:tcTxStyle/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fill>
          <a:solidFill>
            <a:schemeClr val="accent2"/>
          </a:solidFill>
        </a:fill>
      </a:tcStyle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font" Target="fonts/Corsiva-regular.fntdata"/><Relationship Id="rId21" Type="http://schemas.openxmlformats.org/officeDocument/2006/relationships/slide" Target="slides/slide15.xml"/><Relationship Id="rId24" Type="http://schemas.openxmlformats.org/officeDocument/2006/relationships/font" Target="fonts/Corsiva-italic.fntdata"/><Relationship Id="rId23" Type="http://schemas.openxmlformats.org/officeDocument/2006/relationships/font" Target="fonts/Corsiva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26" Type="http://schemas.openxmlformats.org/officeDocument/2006/relationships/font" Target="fonts/Roboto-regular.fntdata"/><Relationship Id="rId25" Type="http://schemas.openxmlformats.org/officeDocument/2006/relationships/font" Target="fonts/Corsiva-boldItalic.fntdata"/><Relationship Id="rId28" Type="http://schemas.openxmlformats.org/officeDocument/2006/relationships/font" Target="fonts/Roboto-italic.fntdata"/><Relationship Id="rId27" Type="http://schemas.openxmlformats.org/officeDocument/2006/relationships/font" Target="fonts/Roboto-bold.fntdata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29" Type="http://schemas.openxmlformats.org/officeDocument/2006/relationships/font" Target="fonts/Roboto-boldItalic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Lexend-bold.fntdata"/><Relationship Id="rId30" Type="http://schemas.openxmlformats.org/officeDocument/2006/relationships/font" Target="fonts/Lexend-regular.fntdata"/><Relationship Id="rId11" Type="http://schemas.openxmlformats.org/officeDocument/2006/relationships/slide" Target="slides/slide5.xml"/><Relationship Id="rId33" Type="http://schemas.openxmlformats.org/officeDocument/2006/relationships/font" Target="fonts/LexendDeca-bold.fntdata"/><Relationship Id="rId10" Type="http://schemas.openxmlformats.org/officeDocument/2006/relationships/slide" Target="slides/slide4.xml"/><Relationship Id="rId32" Type="http://schemas.openxmlformats.org/officeDocument/2006/relationships/font" Target="fonts/LexendDeca-regular.fntdata"/><Relationship Id="rId13" Type="http://schemas.openxmlformats.org/officeDocument/2006/relationships/slide" Target="slides/slide7.xml"/><Relationship Id="rId35" Type="http://schemas.openxmlformats.org/officeDocument/2006/relationships/font" Target="fonts/CenturyGothic-bold.fntdata"/><Relationship Id="rId12" Type="http://schemas.openxmlformats.org/officeDocument/2006/relationships/slide" Target="slides/slide6.xml"/><Relationship Id="rId34" Type="http://schemas.openxmlformats.org/officeDocument/2006/relationships/font" Target="fonts/CenturyGothic-regular.fntdata"/><Relationship Id="rId15" Type="http://schemas.openxmlformats.org/officeDocument/2006/relationships/slide" Target="slides/slide9.xml"/><Relationship Id="rId37" Type="http://schemas.openxmlformats.org/officeDocument/2006/relationships/font" Target="fonts/CenturyGothic-boldItalic.fntdata"/><Relationship Id="rId14" Type="http://schemas.openxmlformats.org/officeDocument/2006/relationships/slide" Target="slides/slide8.xml"/><Relationship Id="rId36" Type="http://schemas.openxmlformats.org/officeDocument/2006/relationships/font" Target="fonts/CenturyGothic-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6" name="Google Shape;36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2" name="Shape 3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3" name="Google Shape;373;g216a6338ec6_0_13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4" name="Google Shape;374;g216a6338ec6_0_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3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g216ca82996f_0_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5" name="Google Shape;385;g216ca82996f_0_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6" name="Google Shape;386;g216ca82996f_0_1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7" name="Shape 3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8" name="Google Shape;398;g216ca82996f_0_3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9" name="Google Shape;399;g216ca82996f_0_3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0" name="Google Shape;400;g216ca82996f_0_3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26" name="Google Shape;426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6" name="Shape 4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7" name="Google Shape;437;g1d4264d52093a99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8" name="Google Shape;438;g1d4264d52093a99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9" name="Google Shape;439;g1d4264d52093a991_0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g1d4264d52093a991_2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3" name="Google Shape;453;g1d4264d52093a991_2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g1d4264d52093a991_2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1" name="Shape 4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2" name="Google Shape;472;g1d4264d52093a991_58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3" name="Google Shape;473;g1d4264d52093a991_5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3" name="Shape 4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4" name="Google Shape;484;g1d4264d52093a991_5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5" name="Google Shape;485;g1d4264d52093a991_5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1" name="Shape 4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" name="Google Shape;492;g216ca82996f_1_0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93" name="Google Shape;493;g216ca82996f_1_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g216ca82996f_1_26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6" name="Google Shape;506;g216ca82996f_1_2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7" name="Shape 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8" name="Google Shape;518;g216ca82996f_1_4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9" name="Google Shape;519;g216ca82996f_1_41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0" name="Google Shape;520;g216ca82996f_1_41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g216ca82996f_1_7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7" name="Google Shape;537;g216ca82996f_1_7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g216ca82996f_1_75:notes"/>
          <p:cNvSpPr txBox="1"/>
          <p:nvPr>
            <p:ph idx="12" type="sldNum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3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15:notes"/>
          <p:cNvSpPr txBox="1"/>
          <p:nvPr>
            <p:ph idx="1" type="body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5" name="Google Shape;555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1.pn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 with Image" showMasterSp="0">
  <p:cSld name="Title Slide with Image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oogle Shape;17;p2"/>
          <p:cNvGrpSpPr/>
          <p:nvPr/>
        </p:nvGrpSpPr>
        <p:grpSpPr>
          <a:xfrm>
            <a:off x="0" y="1770061"/>
            <a:ext cx="12192000" cy="3255962"/>
            <a:chOff x="0" y="1770061"/>
            <a:chExt cx="12192000" cy="3255962"/>
          </a:xfrm>
        </p:grpSpPr>
        <p:sp>
          <p:nvSpPr>
            <p:cNvPr id="18" name="Google Shape;18;p2"/>
            <p:cNvSpPr/>
            <p:nvPr/>
          </p:nvSpPr>
          <p:spPr>
            <a:xfrm>
              <a:off x="0" y="1770061"/>
              <a:ext cx="12192000" cy="1196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" name="Google Shape;19;p2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2"/>
            <p:cNvSpPr/>
            <p:nvPr/>
          </p:nvSpPr>
          <p:spPr>
            <a:xfrm>
              <a:off x="0" y="4449763"/>
              <a:ext cx="12192000" cy="7143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" name="Google Shape;21;p2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" name="Google Shape;22;p2"/>
            <p:cNvSpPr/>
            <p:nvPr/>
          </p:nvSpPr>
          <p:spPr>
            <a:xfrm>
              <a:off x="0" y="3079750"/>
              <a:ext cx="12192000" cy="698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" name="Google Shape;23;p2"/>
          <p:cNvSpPr/>
          <p:nvPr/>
        </p:nvSpPr>
        <p:spPr>
          <a:xfrm>
            <a:off x="2387600" y="1"/>
            <a:ext cx="7416800" cy="6858001"/>
          </a:xfrm>
          <a:custGeom>
            <a:rect b="b" l="l" r="r" t="t"/>
            <a:pathLst>
              <a:path extrusionOk="0" h="6858001" w="7416800">
                <a:moveTo>
                  <a:pt x="2297777" y="0"/>
                </a:moveTo>
                <a:lnTo>
                  <a:pt x="5119024" y="0"/>
                </a:lnTo>
                <a:lnTo>
                  <a:pt x="5151877" y="12024"/>
                </a:lnTo>
                <a:cubicBezTo>
                  <a:pt x="6482877" y="574990"/>
                  <a:pt x="7416800" y="1892930"/>
                  <a:pt x="7416800" y="3429000"/>
                </a:cubicBezTo>
                <a:cubicBezTo>
                  <a:pt x="7416800" y="4965070"/>
                  <a:pt x="6482877" y="6283010"/>
                  <a:pt x="5151877" y="6845976"/>
                </a:cubicBezTo>
                <a:lnTo>
                  <a:pt x="5119021" y="6858001"/>
                </a:lnTo>
                <a:lnTo>
                  <a:pt x="2297779" y="6858001"/>
                </a:lnTo>
                <a:lnTo>
                  <a:pt x="2264924" y="6845976"/>
                </a:lnTo>
                <a:cubicBezTo>
                  <a:pt x="933923" y="6283010"/>
                  <a:pt x="0" y="4965070"/>
                  <a:pt x="0" y="3429000"/>
                </a:cubicBezTo>
                <a:cubicBezTo>
                  <a:pt x="0" y="1892930"/>
                  <a:pt x="933923" y="574990"/>
                  <a:pt x="2264924" y="120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2"/>
          <p:cNvSpPr/>
          <p:nvPr>
            <p:ph idx="2" type="pic"/>
          </p:nvPr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25" name="Google Shape;25;p2"/>
          <p:cNvCxnSpPr/>
          <p:nvPr/>
        </p:nvCxnSpPr>
        <p:spPr>
          <a:xfrm>
            <a:off x="5791785" y="3949699"/>
            <a:ext cx="608430" cy="0"/>
          </a:xfrm>
          <a:prstGeom prst="straightConnector1">
            <a:avLst/>
          </a:prstGeom>
          <a:noFill/>
          <a:ln cap="rnd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6" name="Google Shape;26;p2"/>
          <p:cNvSpPr txBox="1"/>
          <p:nvPr>
            <p:ph type="ctrTitle"/>
          </p:nvPr>
        </p:nvSpPr>
        <p:spPr>
          <a:xfrm>
            <a:off x="3127248" y="1124712"/>
            <a:ext cx="5943600" cy="2596896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entury Gothic"/>
              <a:buNone/>
              <a:defRPr b="0" sz="5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2"/>
          <p:cNvSpPr txBox="1"/>
          <p:nvPr>
            <p:ph idx="1" type="subTitle"/>
          </p:nvPr>
        </p:nvSpPr>
        <p:spPr>
          <a:xfrm>
            <a:off x="3584448" y="4315968"/>
            <a:ext cx="5029200" cy="886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2"/>
          <p:cNvSpPr txBox="1"/>
          <p:nvPr>
            <p:ph idx="3" type="body"/>
          </p:nvPr>
        </p:nvSpPr>
        <p:spPr>
          <a:xfrm>
            <a:off x="4641140" y="5795479"/>
            <a:ext cx="2915816" cy="258532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91425" spcFirstLastPara="1" rIns="91425" wrap="square" tIns="45700">
            <a:sp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b="0"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2pPr>
            <a:lvl3pPr indent="-29845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indent="-295275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/>
            </a:lvl4pPr>
            <a:lvl5pPr indent="-295275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with Imiage" showMasterSp="0">
  <p:cSld name="Section Header with Imiage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>
              <a:alpha val="2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1" name="Google Shape;31;p3"/>
          <p:cNvGrpSpPr/>
          <p:nvPr/>
        </p:nvGrpSpPr>
        <p:grpSpPr>
          <a:xfrm>
            <a:off x="0" y="0"/>
            <a:ext cx="12192000" cy="3255962"/>
            <a:chOff x="0" y="1770061"/>
            <a:chExt cx="12192000" cy="3255962"/>
          </a:xfrm>
        </p:grpSpPr>
        <p:sp>
          <p:nvSpPr>
            <p:cNvPr id="32" name="Google Shape;32;p3"/>
            <p:cNvSpPr/>
            <p:nvPr/>
          </p:nvSpPr>
          <p:spPr>
            <a:xfrm>
              <a:off x="0" y="1770061"/>
              <a:ext cx="12192000" cy="119697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3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" name="Google Shape;34;p3"/>
            <p:cNvSpPr/>
            <p:nvPr/>
          </p:nvSpPr>
          <p:spPr>
            <a:xfrm>
              <a:off x="0" y="4449763"/>
              <a:ext cx="12192000" cy="714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" name="Google Shape;35;p3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6" name="Google Shape;36;p3"/>
            <p:cNvSpPr/>
            <p:nvPr/>
          </p:nvSpPr>
          <p:spPr>
            <a:xfrm>
              <a:off x="0" y="3079750"/>
              <a:ext cx="12192000" cy="69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7" name="Google Shape;37;p3"/>
          <p:cNvSpPr txBox="1"/>
          <p:nvPr>
            <p:ph type="title"/>
          </p:nvPr>
        </p:nvSpPr>
        <p:spPr>
          <a:xfrm>
            <a:off x="831849" y="3387725"/>
            <a:ext cx="5680075" cy="1700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600"/>
              <a:buFont typeface="Century Gothic"/>
              <a:buNone/>
              <a:defRPr b="1" sz="4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3"/>
          <p:cNvSpPr/>
          <p:nvPr/>
        </p:nvSpPr>
        <p:spPr>
          <a:xfrm flipH="1" rot="-2700000">
            <a:off x="436216" y="4610094"/>
            <a:ext cx="218598" cy="21859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3"/>
          <p:cNvSpPr txBox="1"/>
          <p:nvPr>
            <p:ph idx="1" type="body"/>
          </p:nvPr>
        </p:nvSpPr>
        <p:spPr>
          <a:xfrm>
            <a:off x="831849" y="5164364"/>
            <a:ext cx="5680075" cy="1078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3"/>
          <p:cNvSpPr/>
          <p:nvPr/>
        </p:nvSpPr>
        <p:spPr>
          <a:xfrm>
            <a:off x="6511925" y="131762"/>
            <a:ext cx="5416549" cy="5416549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3"/>
          <p:cNvSpPr/>
          <p:nvPr>
            <p:ph idx="2" type="pic"/>
          </p:nvPr>
        </p:nvSpPr>
        <p:spPr>
          <a:xfrm>
            <a:off x="6715973" y="335810"/>
            <a:ext cx="5010912" cy="5010912"/>
          </a:xfrm>
          <a:prstGeom prst="ellipse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showMasterSp="0">
  <p:cSld name="Section Header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>
              <a:alpha val="2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44" name="Google Shape;44;p4"/>
          <p:cNvGrpSpPr/>
          <p:nvPr/>
        </p:nvGrpSpPr>
        <p:grpSpPr>
          <a:xfrm>
            <a:off x="0" y="0"/>
            <a:ext cx="12192000" cy="3255962"/>
            <a:chOff x="0" y="1770061"/>
            <a:chExt cx="12192000" cy="3255962"/>
          </a:xfrm>
        </p:grpSpPr>
        <p:sp>
          <p:nvSpPr>
            <p:cNvPr id="45" name="Google Shape;45;p4"/>
            <p:cNvSpPr/>
            <p:nvPr/>
          </p:nvSpPr>
          <p:spPr>
            <a:xfrm>
              <a:off x="0" y="1770061"/>
              <a:ext cx="12192000" cy="119697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6" name="Google Shape;46;p4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7" name="Google Shape;47;p4"/>
            <p:cNvSpPr/>
            <p:nvPr/>
          </p:nvSpPr>
          <p:spPr>
            <a:xfrm>
              <a:off x="0" y="4449763"/>
              <a:ext cx="12192000" cy="714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8" name="Google Shape;48;p4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49" name="Google Shape;49;p4"/>
            <p:cNvSpPr/>
            <p:nvPr/>
          </p:nvSpPr>
          <p:spPr>
            <a:xfrm>
              <a:off x="0" y="3079750"/>
              <a:ext cx="12192000" cy="69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50" name="Google Shape;50;p4"/>
          <p:cNvSpPr txBox="1"/>
          <p:nvPr>
            <p:ph type="title"/>
          </p:nvPr>
        </p:nvSpPr>
        <p:spPr>
          <a:xfrm>
            <a:off x="831849" y="3387725"/>
            <a:ext cx="5680075" cy="1700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600"/>
              <a:buFont typeface="Century Gothic"/>
              <a:buNone/>
              <a:defRPr b="1" sz="46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4"/>
          <p:cNvSpPr/>
          <p:nvPr/>
        </p:nvSpPr>
        <p:spPr>
          <a:xfrm flipH="1" rot="-2700000">
            <a:off x="436216" y="4610094"/>
            <a:ext cx="218598" cy="218598"/>
          </a:xfrm>
          <a:prstGeom prst="rtTriangl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2" name="Google Shape;52;p4"/>
          <p:cNvSpPr txBox="1"/>
          <p:nvPr>
            <p:ph idx="1" type="body"/>
          </p:nvPr>
        </p:nvSpPr>
        <p:spPr>
          <a:xfrm>
            <a:off x="831849" y="5164364"/>
            <a:ext cx="5680075" cy="1078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with Image Red" showMasterSp="0">
  <p:cSld name="Section Header with Image Red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55" name="Google Shape;55;p5"/>
          <p:cNvGrpSpPr/>
          <p:nvPr/>
        </p:nvGrpSpPr>
        <p:grpSpPr>
          <a:xfrm>
            <a:off x="0" y="0"/>
            <a:ext cx="12192000" cy="3255962"/>
            <a:chOff x="0" y="1770061"/>
            <a:chExt cx="12192000" cy="3255962"/>
          </a:xfrm>
        </p:grpSpPr>
        <p:sp>
          <p:nvSpPr>
            <p:cNvPr id="56" name="Google Shape;56;p5"/>
            <p:cNvSpPr/>
            <p:nvPr/>
          </p:nvSpPr>
          <p:spPr>
            <a:xfrm>
              <a:off x="0" y="1770061"/>
              <a:ext cx="12192000" cy="119697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7" name="Google Shape;57;p5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8" name="Google Shape;58;p5"/>
            <p:cNvSpPr/>
            <p:nvPr/>
          </p:nvSpPr>
          <p:spPr>
            <a:xfrm>
              <a:off x="0" y="4449763"/>
              <a:ext cx="12192000" cy="71437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9" name="Google Shape;59;p5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0" name="Google Shape;60;p5"/>
            <p:cNvSpPr/>
            <p:nvPr/>
          </p:nvSpPr>
          <p:spPr>
            <a:xfrm>
              <a:off x="0" y="3079750"/>
              <a:ext cx="12192000" cy="6985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61" name="Google Shape;61;p5"/>
          <p:cNvSpPr txBox="1"/>
          <p:nvPr>
            <p:ph type="title"/>
          </p:nvPr>
        </p:nvSpPr>
        <p:spPr>
          <a:xfrm>
            <a:off x="831849" y="3387725"/>
            <a:ext cx="5680075" cy="1700866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600"/>
              <a:buFont typeface="Century Gothic"/>
              <a:buNone/>
              <a:defRPr b="1" sz="4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2" name="Google Shape;62;p5"/>
          <p:cNvSpPr/>
          <p:nvPr/>
        </p:nvSpPr>
        <p:spPr>
          <a:xfrm flipH="1" rot="-2700000">
            <a:off x="436216" y="4610094"/>
            <a:ext cx="218598" cy="218598"/>
          </a:xfrm>
          <a:prstGeom prst="rtTriangl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3" name="Google Shape;63;p5"/>
          <p:cNvSpPr txBox="1"/>
          <p:nvPr>
            <p:ph idx="1" type="body"/>
          </p:nvPr>
        </p:nvSpPr>
        <p:spPr>
          <a:xfrm>
            <a:off x="831849" y="5164364"/>
            <a:ext cx="5680075" cy="1078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4" name="Google Shape;64;p5"/>
          <p:cNvSpPr/>
          <p:nvPr/>
        </p:nvSpPr>
        <p:spPr>
          <a:xfrm>
            <a:off x="6511925" y="131762"/>
            <a:ext cx="5416549" cy="541654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5" name="Google Shape;65;p5"/>
          <p:cNvSpPr/>
          <p:nvPr>
            <p:ph idx="2" type="pic"/>
          </p:nvPr>
        </p:nvSpPr>
        <p:spPr>
          <a:xfrm>
            <a:off x="6715973" y="335810"/>
            <a:ext cx="5010912" cy="5010912"/>
          </a:xfrm>
          <a:prstGeom prst="ellipse">
            <a:avLst/>
          </a:prstGeom>
          <a:solidFill>
            <a:srgbClr val="45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>
  <p:cSld name="Picture with Caption"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7" name="Google Shape;67;p6"/>
          <p:cNvGrpSpPr/>
          <p:nvPr/>
        </p:nvGrpSpPr>
        <p:grpSpPr>
          <a:xfrm>
            <a:off x="0" y="0"/>
            <a:ext cx="12192000" cy="4453577"/>
            <a:chOff x="0" y="-277094"/>
            <a:chExt cx="12192000" cy="5876838"/>
          </a:xfrm>
        </p:grpSpPr>
        <p:sp>
          <p:nvSpPr>
            <p:cNvPr id="68" name="Google Shape;68;p6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69" name="Google Shape;69;p6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0" name="Google Shape;70;p6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1" name="Google Shape;71;p6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" name="Google Shape;72;p6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" name="Google Shape;73;p6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4" name="Google Shape;74;p6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" name="Google Shape;75;p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52000">
                <a:srgbClr val="FFFFFF">
                  <a:alpha val="69803"/>
                </a:srgbClr>
              </a:gs>
              <a:gs pos="90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6" name="Google Shape;76;p6"/>
          <p:cNvSpPr/>
          <p:nvPr/>
        </p:nvSpPr>
        <p:spPr>
          <a:xfrm>
            <a:off x="5323076" y="997893"/>
            <a:ext cx="6868924" cy="5860108"/>
          </a:xfrm>
          <a:custGeom>
            <a:rect b="b" l="l" r="r" t="t"/>
            <a:pathLst>
              <a:path extrusionOk="0" h="5860108" w="6868924">
                <a:moveTo>
                  <a:pt x="3874977" y="0"/>
                </a:moveTo>
                <a:cubicBezTo>
                  <a:pt x="5078778" y="0"/>
                  <a:pt x="6154370" y="548929"/>
                  <a:pt x="6865098" y="1410132"/>
                </a:cubicBezTo>
                <a:lnTo>
                  <a:pt x="6868924" y="1415249"/>
                </a:lnTo>
                <a:lnTo>
                  <a:pt x="6868924" y="5860108"/>
                </a:lnTo>
                <a:lnTo>
                  <a:pt x="551579" y="5860108"/>
                </a:lnTo>
                <a:lnTo>
                  <a:pt x="467689" y="5722022"/>
                </a:lnTo>
                <a:cubicBezTo>
                  <a:pt x="169423" y="5172963"/>
                  <a:pt x="0" y="4543756"/>
                  <a:pt x="0" y="3874977"/>
                </a:cubicBezTo>
                <a:cubicBezTo>
                  <a:pt x="0" y="1734886"/>
                  <a:pt x="1734886" y="0"/>
                  <a:pt x="387497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7" name="Google Shape;77;p6"/>
          <p:cNvSpPr/>
          <p:nvPr>
            <p:ph idx="2" type="pic"/>
          </p:nvPr>
        </p:nvSpPr>
        <p:spPr>
          <a:xfrm>
            <a:off x="5576326" y="1251145"/>
            <a:ext cx="6615674" cy="5596389"/>
          </a:xfrm>
          <a:prstGeom prst="rect">
            <a:avLst/>
          </a:prstGeom>
          <a:solidFill>
            <a:srgbClr val="670000"/>
          </a:solidFill>
          <a:ln>
            <a:noFill/>
          </a:ln>
        </p:spPr>
        <p:txBody>
          <a:bodyPr anchorCtr="1" anchor="ctr" bIns="45700" lIns="274300" spcFirstLastPara="1" rIns="91425" wrap="square" tIns="6400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8" name="Google Shape;78;p6"/>
          <p:cNvSpPr txBox="1"/>
          <p:nvPr>
            <p:ph type="title"/>
          </p:nvPr>
        </p:nvSpPr>
        <p:spPr>
          <a:xfrm>
            <a:off x="640079" y="504419"/>
            <a:ext cx="5144927" cy="14807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6"/>
          <p:cNvSpPr txBox="1"/>
          <p:nvPr>
            <p:ph idx="1" type="body"/>
          </p:nvPr>
        </p:nvSpPr>
        <p:spPr>
          <a:xfrm>
            <a:off x="640080" y="2489548"/>
            <a:ext cx="4131946" cy="33794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and Content">
  <p:cSld name="2_Title and Content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1" name="Google Shape;81;p7"/>
          <p:cNvGrpSpPr/>
          <p:nvPr/>
        </p:nvGrpSpPr>
        <p:grpSpPr>
          <a:xfrm>
            <a:off x="0" y="0"/>
            <a:ext cx="12192000" cy="4453577"/>
            <a:chOff x="0" y="-277094"/>
            <a:chExt cx="12192000" cy="5876838"/>
          </a:xfrm>
        </p:grpSpPr>
        <p:sp>
          <p:nvSpPr>
            <p:cNvPr id="82" name="Google Shape;82;p7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3" name="Google Shape;83;p7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4" name="Google Shape;84;p7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5" name="Google Shape;85;p7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6" name="Google Shape;86;p7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7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89" name="Google Shape;89;p7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41500">
                <a:srgbClr val="FFFFFF">
                  <a:alpha val="69803"/>
                </a:srgbClr>
              </a:gs>
              <a:gs pos="83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0" name="Google Shape;90;p7"/>
          <p:cNvSpPr/>
          <p:nvPr/>
        </p:nvSpPr>
        <p:spPr>
          <a:xfrm>
            <a:off x="6493691" y="106341"/>
            <a:ext cx="5641826" cy="564182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7"/>
          <p:cNvSpPr/>
          <p:nvPr>
            <p:ph idx="2" type="pic"/>
          </p:nvPr>
        </p:nvSpPr>
        <p:spPr>
          <a:xfrm>
            <a:off x="6706226" y="318876"/>
            <a:ext cx="5221224" cy="5221224"/>
          </a:xfrm>
          <a:prstGeom prst="ellipse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2" name="Google Shape;92;p7"/>
          <p:cNvSpPr txBox="1"/>
          <p:nvPr>
            <p:ph type="title"/>
          </p:nvPr>
        </p:nvSpPr>
        <p:spPr>
          <a:xfrm>
            <a:off x="640079" y="504419"/>
            <a:ext cx="5910095" cy="14807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7"/>
          <p:cNvSpPr txBox="1"/>
          <p:nvPr>
            <p:ph idx="1" type="body"/>
          </p:nvPr>
        </p:nvSpPr>
        <p:spPr>
          <a:xfrm>
            <a:off x="640080" y="2526124"/>
            <a:ext cx="2651760" cy="3653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4" name="Google Shape;94;p7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95" name="Google Shape;95;p7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6" name="Google Shape;96;p7"/>
          <p:cNvSpPr txBox="1"/>
          <p:nvPr>
            <p:ph idx="3" type="body"/>
          </p:nvPr>
        </p:nvSpPr>
        <p:spPr>
          <a:xfrm>
            <a:off x="3727393" y="2526124"/>
            <a:ext cx="2651760" cy="3653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97" name="Google Shape;97;p7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98" name="Google Shape;98;p7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_Title and Content">
  <p:cSld name="3_Title and Content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8"/>
          <p:cNvGrpSpPr/>
          <p:nvPr/>
        </p:nvGrpSpPr>
        <p:grpSpPr>
          <a:xfrm flipH="1" rot="10800000">
            <a:off x="0" y="2404423"/>
            <a:ext cx="12192000" cy="4453577"/>
            <a:chOff x="0" y="-277094"/>
            <a:chExt cx="12192000" cy="5876838"/>
          </a:xfrm>
        </p:grpSpPr>
        <p:sp>
          <p:nvSpPr>
            <p:cNvPr id="101" name="Google Shape;101;p8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3" name="Google Shape;103;p8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4" name="Google Shape;104;p8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6" name="Google Shape;106;p8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p8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08" name="Google Shape;108;p8"/>
          <p:cNvSpPr/>
          <p:nvPr/>
        </p:nvSpPr>
        <p:spPr>
          <a:xfrm flipH="1" rot="1080000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9" name="Google Shape;109;p8"/>
          <p:cNvSpPr/>
          <p:nvPr/>
        </p:nvSpPr>
        <p:spPr>
          <a:xfrm>
            <a:off x="6493691" y="106341"/>
            <a:ext cx="5641826" cy="5641826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0" name="Google Shape;110;p8"/>
          <p:cNvSpPr/>
          <p:nvPr>
            <p:ph idx="2" type="pic"/>
          </p:nvPr>
        </p:nvSpPr>
        <p:spPr>
          <a:xfrm>
            <a:off x="6706226" y="318876"/>
            <a:ext cx="5221224" cy="5221224"/>
          </a:xfrm>
          <a:prstGeom prst="ellipse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1" name="Google Shape;111;p8"/>
          <p:cNvSpPr txBox="1"/>
          <p:nvPr>
            <p:ph type="title"/>
          </p:nvPr>
        </p:nvSpPr>
        <p:spPr>
          <a:xfrm>
            <a:off x="640079" y="504419"/>
            <a:ext cx="5910095" cy="14807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8"/>
          <p:cNvSpPr txBox="1"/>
          <p:nvPr>
            <p:ph idx="1" type="body"/>
          </p:nvPr>
        </p:nvSpPr>
        <p:spPr>
          <a:xfrm>
            <a:off x="640080" y="2526124"/>
            <a:ext cx="2651760" cy="3653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3" name="Google Shape;113;p8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14" name="Google Shape;114;p8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5" name="Google Shape;115;p8"/>
          <p:cNvSpPr txBox="1"/>
          <p:nvPr>
            <p:ph idx="3" type="body"/>
          </p:nvPr>
        </p:nvSpPr>
        <p:spPr>
          <a:xfrm>
            <a:off x="3727393" y="2526124"/>
            <a:ext cx="2651760" cy="3653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6" name="Google Shape;116;p8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17" name="Google Shape;117;p8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wo Content">
  <p:cSld name="Image and Two Content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9"/>
          <p:cNvGrpSpPr/>
          <p:nvPr/>
        </p:nvGrpSpPr>
        <p:grpSpPr>
          <a:xfrm>
            <a:off x="0" y="0"/>
            <a:ext cx="12192000" cy="4453577"/>
            <a:chOff x="0" y="-277094"/>
            <a:chExt cx="12192000" cy="5876838"/>
          </a:xfrm>
        </p:grpSpPr>
        <p:sp>
          <p:nvSpPr>
            <p:cNvPr id="120" name="Google Shape;120;p9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1" name="Google Shape;121;p9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2" name="Google Shape;122;p9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3" name="Google Shape;123;p9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4" name="Google Shape;124;p9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5" name="Google Shape;125;p9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9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27" name="Google Shape;127;p9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52000">
                <a:srgbClr val="FFFFFF">
                  <a:alpha val="69803"/>
                </a:srgbClr>
              </a:gs>
              <a:gs pos="90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9"/>
          <p:cNvSpPr/>
          <p:nvPr/>
        </p:nvSpPr>
        <p:spPr>
          <a:xfrm>
            <a:off x="-1" y="1"/>
            <a:ext cx="4779964" cy="6413064"/>
          </a:xfrm>
          <a:custGeom>
            <a:rect b="b" l="l" r="r" t="t"/>
            <a:pathLst>
              <a:path extrusionOk="0" h="6413064" w="4779964">
                <a:moveTo>
                  <a:pt x="0" y="0"/>
                </a:moveTo>
                <a:lnTo>
                  <a:pt x="3376101" y="0"/>
                </a:lnTo>
                <a:lnTo>
                  <a:pt x="3478395" y="76494"/>
                </a:lnTo>
                <a:cubicBezTo>
                  <a:pt x="4273296" y="732504"/>
                  <a:pt x="4779964" y="1725289"/>
                  <a:pt x="4779964" y="2836412"/>
                </a:cubicBezTo>
                <a:cubicBezTo>
                  <a:pt x="4779964" y="4811742"/>
                  <a:pt x="3178642" y="6413064"/>
                  <a:pt x="1203312" y="6413064"/>
                </a:cubicBezTo>
                <a:cubicBezTo>
                  <a:pt x="832938" y="6413064"/>
                  <a:pt x="475712" y="6356768"/>
                  <a:pt x="139725" y="6252265"/>
                </a:cubicBezTo>
                <a:lnTo>
                  <a:pt x="0" y="620498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9"/>
          <p:cNvSpPr/>
          <p:nvPr>
            <p:ph idx="2" type="pic"/>
          </p:nvPr>
        </p:nvSpPr>
        <p:spPr>
          <a:xfrm>
            <a:off x="-1" y="2"/>
            <a:ext cx="4546212" cy="6179311"/>
          </a:xfrm>
          <a:prstGeom prst="rect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0" spcFirstLastPara="1" rIns="914400" wrap="square" tIns="1097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30" name="Google Shape;130;p9"/>
          <p:cNvSpPr txBox="1"/>
          <p:nvPr>
            <p:ph type="title"/>
          </p:nvPr>
        </p:nvSpPr>
        <p:spPr>
          <a:xfrm>
            <a:off x="5215796" y="504419"/>
            <a:ext cx="6404696" cy="14807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1" name="Google Shape;131;p9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2" name="Google Shape;132;p9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33" name="Google Shape;133;p9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34" name="Google Shape;134;p9"/>
          <p:cNvSpPr txBox="1"/>
          <p:nvPr>
            <p:ph idx="1" type="body"/>
          </p:nvPr>
        </p:nvSpPr>
        <p:spPr>
          <a:xfrm>
            <a:off x="5215796" y="2526124"/>
            <a:ext cx="301752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35" name="Google Shape;135;p9"/>
          <p:cNvSpPr txBox="1"/>
          <p:nvPr>
            <p:ph idx="3" type="body"/>
          </p:nvPr>
        </p:nvSpPr>
        <p:spPr>
          <a:xfrm>
            <a:off x="8602972" y="2526124"/>
            <a:ext cx="301752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36" name="Google Shape;136;p9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and Two Content 2">
  <p:cSld name="Image and Two Content 2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8" name="Google Shape;138;p10"/>
          <p:cNvGrpSpPr/>
          <p:nvPr/>
        </p:nvGrpSpPr>
        <p:grpSpPr>
          <a:xfrm flipH="1" rot="10800000">
            <a:off x="0" y="2404423"/>
            <a:ext cx="12192000" cy="4453577"/>
            <a:chOff x="0" y="-277094"/>
            <a:chExt cx="12192000" cy="5876838"/>
          </a:xfrm>
        </p:grpSpPr>
        <p:sp>
          <p:nvSpPr>
            <p:cNvPr id="139" name="Google Shape;139;p10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0" name="Google Shape;140;p10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1" name="Google Shape;141;p10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2" name="Google Shape;142;p10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3" name="Google Shape;143;p10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4" name="Google Shape;144;p10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10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46" name="Google Shape;146;p10"/>
          <p:cNvSpPr/>
          <p:nvPr/>
        </p:nvSpPr>
        <p:spPr>
          <a:xfrm flipH="1" rot="10800000">
            <a:off x="0" y="0"/>
            <a:ext cx="12192000" cy="6539124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0"/>
          <p:cNvSpPr/>
          <p:nvPr/>
        </p:nvSpPr>
        <p:spPr>
          <a:xfrm>
            <a:off x="1" y="1"/>
            <a:ext cx="4779963" cy="6413064"/>
          </a:xfrm>
          <a:custGeom>
            <a:rect b="b" l="l" r="r" t="t"/>
            <a:pathLst>
              <a:path extrusionOk="0" h="6413064" w="4779963">
                <a:moveTo>
                  <a:pt x="0" y="0"/>
                </a:moveTo>
                <a:lnTo>
                  <a:pt x="3376100" y="0"/>
                </a:lnTo>
                <a:lnTo>
                  <a:pt x="3478394" y="76494"/>
                </a:lnTo>
                <a:cubicBezTo>
                  <a:pt x="4273295" y="732504"/>
                  <a:pt x="4779963" y="1725289"/>
                  <a:pt x="4779963" y="2836412"/>
                </a:cubicBezTo>
                <a:cubicBezTo>
                  <a:pt x="4779963" y="4811742"/>
                  <a:pt x="3178641" y="6413064"/>
                  <a:pt x="1203311" y="6413064"/>
                </a:cubicBezTo>
                <a:cubicBezTo>
                  <a:pt x="832937" y="6413064"/>
                  <a:pt x="475711" y="6356768"/>
                  <a:pt x="139724" y="6252265"/>
                </a:cubicBezTo>
                <a:lnTo>
                  <a:pt x="0" y="6201125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8" name="Google Shape;148;p10"/>
          <p:cNvSpPr/>
          <p:nvPr>
            <p:ph idx="2" type="pic"/>
          </p:nvPr>
        </p:nvSpPr>
        <p:spPr>
          <a:xfrm>
            <a:off x="-2" y="1"/>
            <a:ext cx="4546213" cy="6179312"/>
          </a:xfrm>
          <a:prstGeom prst="rect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0" spcFirstLastPara="1" rIns="914400" wrap="square" tIns="1097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49" name="Google Shape;149;p10"/>
          <p:cNvSpPr txBox="1"/>
          <p:nvPr>
            <p:ph type="title"/>
          </p:nvPr>
        </p:nvSpPr>
        <p:spPr>
          <a:xfrm>
            <a:off x="5215796" y="504419"/>
            <a:ext cx="6404696" cy="14807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0" name="Google Shape;150;p10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51" name="Google Shape;151;p10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2" name="Google Shape;152;p10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53" name="Google Shape;153;p10"/>
          <p:cNvSpPr txBox="1"/>
          <p:nvPr>
            <p:ph idx="1" type="body"/>
          </p:nvPr>
        </p:nvSpPr>
        <p:spPr>
          <a:xfrm>
            <a:off x="5215796" y="2526124"/>
            <a:ext cx="301752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54" name="Google Shape;154;p10"/>
          <p:cNvSpPr txBox="1"/>
          <p:nvPr>
            <p:ph idx="3" type="body"/>
          </p:nvPr>
        </p:nvSpPr>
        <p:spPr>
          <a:xfrm>
            <a:off x="8602972" y="2526124"/>
            <a:ext cx="3017520" cy="329184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17500" lvl="0" marL="4572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155" name="Google Shape;155;p10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 and Image"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7" name="Google Shape;157;p11"/>
          <p:cNvGrpSpPr/>
          <p:nvPr/>
        </p:nvGrpSpPr>
        <p:grpSpPr>
          <a:xfrm>
            <a:off x="0" y="0"/>
            <a:ext cx="12192000" cy="4453577"/>
            <a:chOff x="0" y="-277094"/>
            <a:chExt cx="12192000" cy="5876838"/>
          </a:xfrm>
        </p:grpSpPr>
        <p:sp>
          <p:nvSpPr>
            <p:cNvPr id="158" name="Google Shape;158;p11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59" name="Google Shape;159;p11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0" name="Google Shape;160;p11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1" name="Google Shape;161;p11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2" name="Google Shape;162;p11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3" name="Google Shape;163;p11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4" name="Google Shape;164;p11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165" name="Google Shape;165;p11"/>
          <p:cNvSpPr/>
          <p:nvPr/>
        </p:nvSpPr>
        <p:spPr>
          <a:xfrm>
            <a:off x="0" y="1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52000">
                <a:srgbClr val="FFFFFF">
                  <a:alpha val="69803"/>
                </a:srgbClr>
              </a:gs>
              <a:gs pos="90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6" name="Google Shape;166;p11"/>
          <p:cNvSpPr/>
          <p:nvPr/>
        </p:nvSpPr>
        <p:spPr>
          <a:xfrm>
            <a:off x="-1" y="1"/>
            <a:ext cx="4779964" cy="6413064"/>
          </a:xfrm>
          <a:custGeom>
            <a:rect b="b" l="l" r="r" t="t"/>
            <a:pathLst>
              <a:path extrusionOk="0" h="6413064" w="4779964">
                <a:moveTo>
                  <a:pt x="0" y="0"/>
                </a:moveTo>
                <a:lnTo>
                  <a:pt x="3376101" y="0"/>
                </a:lnTo>
                <a:lnTo>
                  <a:pt x="3478395" y="76494"/>
                </a:lnTo>
                <a:cubicBezTo>
                  <a:pt x="4273296" y="732504"/>
                  <a:pt x="4779964" y="1725289"/>
                  <a:pt x="4779964" y="2836412"/>
                </a:cubicBezTo>
                <a:cubicBezTo>
                  <a:pt x="4779964" y="4811742"/>
                  <a:pt x="3178642" y="6413064"/>
                  <a:pt x="1203312" y="6413064"/>
                </a:cubicBezTo>
                <a:cubicBezTo>
                  <a:pt x="832938" y="6413064"/>
                  <a:pt x="475712" y="6356768"/>
                  <a:pt x="139725" y="6252265"/>
                </a:cubicBezTo>
                <a:lnTo>
                  <a:pt x="0" y="6204987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67" name="Google Shape;167;p11"/>
          <p:cNvSpPr/>
          <p:nvPr>
            <p:ph idx="2" type="pic"/>
          </p:nvPr>
        </p:nvSpPr>
        <p:spPr>
          <a:xfrm>
            <a:off x="-1" y="2"/>
            <a:ext cx="4546212" cy="6179311"/>
          </a:xfrm>
          <a:prstGeom prst="rect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0" spcFirstLastPara="1" rIns="914400" wrap="square" tIns="10972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68" name="Google Shape;168;p11"/>
          <p:cNvSpPr txBox="1"/>
          <p:nvPr>
            <p:ph type="title"/>
          </p:nvPr>
        </p:nvSpPr>
        <p:spPr>
          <a:xfrm>
            <a:off x="5215796" y="504419"/>
            <a:ext cx="6404696" cy="14807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11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0" name="Google Shape;170;p11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1" name="Google Shape;171;p11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72" name="Google Shape;172;p11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Red" showMasterSp="0">
  <p:cSld name="Quote Slide Red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5" name="Google Shape;175;p12"/>
          <p:cNvSpPr/>
          <p:nvPr/>
        </p:nvSpPr>
        <p:spPr>
          <a:xfrm rot="-1800000">
            <a:off x="-1368850" y="-967093"/>
            <a:ext cx="8283042" cy="3255962"/>
          </a:xfrm>
          <a:custGeom>
            <a:rect b="b" l="l" r="r" t="t"/>
            <a:pathLst>
              <a:path extrusionOk="0" h="3255962" w="8283042">
                <a:moveTo>
                  <a:pt x="8159309" y="3184525"/>
                </a:moveTo>
                <a:lnTo>
                  <a:pt x="8283042" y="3255962"/>
                </a:lnTo>
                <a:lnTo>
                  <a:pt x="0" y="3255962"/>
                </a:lnTo>
                <a:lnTo>
                  <a:pt x="41244" y="3184525"/>
                </a:lnTo>
                <a:close/>
                <a:moveTo>
                  <a:pt x="7284932" y="2679703"/>
                </a:moveTo>
                <a:lnTo>
                  <a:pt x="7408664" y="2751140"/>
                </a:lnTo>
                <a:lnTo>
                  <a:pt x="291459" y="2751140"/>
                </a:lnTo>
                <a:lnTo>
                  <a:pt x="332703" y="2679703"/>
                </a:lnTo>
                <a:close/>
                <a:moveTo>
                  <a:pt x="6121836" y="2008189"/>
                </a:moveTo>
                <a:lnTo>
                  <a:pt x="720402" y="2008189"/>
                </a:lnTo>
                <a:lnTo>
                  <a:pt x="1123681" y="1309689"/>
                </a:lnTo>
                <a:lnTo>
                  <a:pt x="4911998" y="1309689"/>
                </a:lnTo>
                <a:close/>
                <a:moveTo>
                  <a:pt x="4716772" y="1196975"/>
                </a:moveTo>
                <a:lnTo>
                  <a:pt x="1188756" y="1196976"/>
                </a:lnTo>
                <a:lnTo>
                  <a:pt x="1879830" y="0"/>
                </a:lnTo>
                <a:lnTo>
                  <a:pt x="2643550" y="0"/>
                </a:lnTo>
                <a:close/>
                <a:moveTo>
                  <a:pt x="6462789" y="2205038"/>
                </a:moveTo>
                <a:lnTo>
                  <a:pt x="6897231" y="2455864"/>
                </a:lnTo>
                <a:lnTo>
                  <a:pt x="461936" y="2455864"/>
                </a:lnTo>
                <a:lnTo>
                  <a:pt x="606750" y="2205039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12"/>
          <p:cNvSpPr txBox="1"/>
          <p:nvPr>
            <p:ph type="title"/>
          </p:nvPr>
        </p:nvSpPr>
        <p:spPr>
          <a:xfrm>
            <a:off x="5124562" y="2409371"/>
            <a:ext cx="6354526" cy="3577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entury Gothic"/>
              <a:buNone/>
              <a:defRPr b="1" sz="32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2"/>
          <p:cNvSpPr/>
          <p:nvPr/>
        </p:nvSpPr>
        <p:spPr>
          <a:xfrm>
            <a:off x="424005" y="1400629"/>
            <a:ext cx="3698738" cy="369873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8" name="Google Shape;178;p12"/>
          <p:cNvSpPr/>
          <p:nvPr>
            <p:ph idx="2" type="pic"/>
          </p:nvPr>
        </p:nvSpPr>
        <p:spPr>
          <a:xfrm>
            <a:off x="562502" y="1539126"/>
            <a:ext cx="3421745" cy="3421745"/>
          </a:xfrm>
          <a:prstGeom prst="ellipse">
            <a:avLst/>
          </a:prstGeom>
          <a:solidFill>
            <a:srgbClr val="45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79" name="Google Shape;179;p12"/>
          <p:cNvSpPr txBox="1"/>
          <p:nvPr/>
        </p:nvSpPr>
        <p:spPr>
          <a:xfrm>
            <a:off x="4411650" y="1923750"/>
            <a:ext cx="800100" cy="1505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66675" lvl="0" marL="66675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40"/>
              <a:buFont typeface="Arial"/>
              <a:buNone/>
            </a:pPr>
            <a:r>
              <a:rPr b="1" i="0" lang="en-US" sz="9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80" name="Google Shape;180;p12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rgbClr val="900000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1" name="Google Shape;181;p12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82" name="Google Shape;182;p12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83" name="Google Shape;183;p12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3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White" showMasterSp="0">
  <p:cSld name="Quote Slide White">
    <p:spTree>
      <p:nvGrpSpPr>
        <p:cNvPr id="184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1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13"/>
          <p:cNvSpPr/>
          <p:nvPr/>
        </p:nvSpPr>
        <p:spPr>
          <a:xfrm rot="-1800000">
            <a:off x="-1368850" y="-967093"/>
            <a:ext cx="8283042" cy="3255962"/>
          </a:xfrm>
          <a:custGeom>
            <a:rect b="b" l="l" r="r" t="t"/>
            <a:pathLst>
              <a:path extrusionOk="0" h="3255962" w="8283042">
                <a:moveTo>
                  <a:pt x="8159309" y="3184525"/>
                </a:moveTo>
                <a:lnTo>
                  <a:pt x="8283042" y="3255962"/>
                </a:lnTo>
                <a:lnTo>
                  <a:pt x="0" y="3255962"/>
                </a:lnTo>
                <a:lnTo>
                  <a:pt x="41244" y="3184525"/>
                </a:lnTo>
                <a:close/>
                <a:moveTo>
                  <a:pt x="7284932" y="2679703"/>
                </a:moveTo>
                <a:lnTo>
                  <a:pt x="7408664" y="2751140"/>
                </a:lnTo>
                <a:lnTo>
                  <a:pt x="291459" y="2751140"/>
                </a:lnTo>
                <a:lnTo>
                  <a:pt x="332703" y="2679703"/>
                </a:lnTo>
                <a:close/>
                <a:moveTo>
                  <a:pt x="6121836" y="2008189"/>
                </a:moveTo>
                <a:lnTo>
                  <a:pt x="720402" y="2008189"/>
                </a:lnTo>
                <a:lnTo>
                  <a:pt x="1123681" y="1309689"/>
                </a:lnTo>
                <a:lnTo>
                  <a:pt x="4911998" y="1309689"/>
                </a:lnTo>
                <a:close/>
                <a:moveTo>
                  <a:pt x="4716772" y="1196975"/>
                </a:moveTo>
                <a:lnTo>
                  <a:pt x="1188756" y="1196976"/>
                </a:lnTo>
                <a:lnTo>
                  <a:pt x="1879830" y="0"/>
                </a:lnTo>
                <a:lnTo>
                  <a:pt x="2643550" y="0"/>
                </a:lnTo>
                <a:close/>
                <a:moveTo>
                  <a:pt x="6462789" y="2205038"/>
                </a:moveTo>
                <a:lnTo>
                  <a:pt x="6897231" y="2455864"/>
                </a:lnTo>
                <a:lnTo>
                  <a:pt x="461936" y="2455864"/>
                </a:lnTo>
                <a:lnTo>
                  <a:pt x="606750" y="2205039"/>
                </a:ln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7" name="Google Shape;187;p13"/>
          <p:cNvSpPr txBox="1"/>
          <p:nvPr>
            <p:ph type="title"/>
          </p:nvPr>
        </p:nvSpPr>
        <p:spPr>
          <a:xfrm>
            <a:off x="5124562" y="2409371"/>
            <a:ext cx="6354526" cy="35778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200"/>
              <a:buFont typeface="Century Gothic"/>
              <a:buNone/>
              <a:defRPr b="1" sz="32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8" name="Google Shape;188;p13"/>
          <p:cNvSpPr/>
          <p:nvPr/>
        </p:nvSpPr>
        <p:spPr>
          <a:xfrm>
            <a:off x="424005" y="1400629"/>
            <a:ext cx="3698738" cy="3698738"/>
          </a:xfrm>
          <a:prstGeom prst="ellipse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9" name="Google Shape;189;p13"/>
          <p:cNvSpPr/>
          <p:nvPr>
            <p:ph idx="2" type="pic"/>
          </p:nvPr>
        </p:nvSpPr>
        <p:spPr>
          <a:xfrm>
            <a:off x="562502" y="1539126"/>
            <a:ext cx="3421745" cy="3421745"/>
          </a:xfrm>
          <a:prstGeom prst="ellipse">
            <a:avLst/>
          </a:prstGeom>
          <a:solidFill>
            <a:srgbClr val="45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90" name="Google Shape;190;p13"/>
          <p:cNvSpPr txBox="1"/>
          <p:nvPr/>
        </p:nvSpPr>
        <p:spPr>
          <a:xfrm>
            <a:off x="4411650" y="1923750"/>
            <a:ext cx="800100" cy="1505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66675" lvl="0" marL="66675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40"/>
              <a:buFont typeface="Arial"/>
              <a:buNone/>
            </a:pPr>
            <a:r>
              <a:rPr b="1" i="0" lang="en-US" sz="960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191" name="Google Shape;191;p13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2" name="Google Shape;192;p13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93" name="Google Shape;193;p13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94" name="Google Shape;194;p13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Slide Curved" showMasterSp="0">
  <p:cSld name="Quote Slide Curved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7" name="Google Shape;197;p14"/>
          <p:cNvSpPr/>
          <p:nvPr/>
        </p:nvSpPr>
        <p:spPr>
          <a:xfrm rot="-605054">
            <a:off x="-308388" y="270107"/>
            <a:ext cx="12759629" cy="3500921"/>
          </a:xfrm>
          <a:custGeom>
            <a:rect b="b" l="l" r="r" t="t"/>
            <a:pathLst>
              <a:path extrusionOk="0" h="3500921" w="12759629">
                <a:moveTo>
                  <a:pt x="10516035" y="2541856"/>
                </a:moveTo>
                <a:cubicBezTo>
                  <a:pt x="11030903" y="2624900"/>
                  <a:pt x="11548218" y="2790173"/>
                  <a:pt x="12070532" y="3047516"/>
                </a:cubicBezTo>
                <a:lnTo>
                  <a:pt x="12340450" y="3189806"/>
                </a:lnTo>
                <a:lnTo>
                  <a:pt x="12320059" y="3304463"/>
                </a:lnTo>
                <a:lnTo>
                  <a:pt x="12187055" y="3237627"/>
                </a:lnTo>
                <a:cubicBezTo>
                  <a:pt x="11350964" y="2834721"/>
                  <a:pt x="10524624" y="2642878"/>
                  <a:pt x="9703854" y="2636906"/>
                </a:cubicBezTo>
                <a:cubicBezTo>
                  <a:pt x="8604542" y="2609038"/>
                  <a:pt x="7510181" y="2915588"/>
                  <a:pt x="6410869" y="3114646"/>
                </a:cubicBezTo>
                <a:cubicBezTo>
                  <a:pt x="5311558" y="3349536"/>
                  <a:pt x="4207293" y="3484895"/>
                  <a:pt x="3103029" y="3500820"/>
                </a:cubicBezTo>
                <a:cubicBezTo>
                  <a:pt x="2072424" y="3504552"/>
                  <a:pt x="1041819" y="3406811"/>
                  <a:pt x="27535" y="2961569"/>
                </a:cubicBezTo>
                <a:lnTo>
                  <a:pt x="0" y="2948829"/>
                </a:lnTo>
                <a:lnTo>
                  <a:pt x="6084" y="2914623"/>
                </a:lnTo>
                <a:lnTo>
                  <a:pt x="36566" y="2929330"/>
                </a:lnTo>
                <a:cubicBezTo>
                  <a:pt x="1046771" y="3391821"/>
                  <a:pt x="2077376" y="3496093"/>
                  <a:pt x="3107981" y="3484895"/>
                </a:cubicBezTo>
                <a:cubicBezTo>
                  <a:pt x="4212245" y="3461008"/>
                  <a:pt x="5311557" y="3305743"/>
                  <a:pt x="6410869" y="3035023"/>
                </a:cubicBezTo>
                <a:cubicBezTo>
                  <a:pt x="7510181" y="2808097"/>
                  <a:pt x="8599590" y="2469697"/>
                  <a:pt x="9693950" y="2477659"/>
                </a:cubicBezTo>
                <a:cubicBezTo>
                  <a:pt x="9967541" y="2476664"/>
                  <a:pt x="10241440" y="2497565"/>
                  <a:pt x="10516035" y="2541856"/>
                </a:cubicBezTo>
                <a:close/>
                <a:moveTo>
                  <a:pt x="10663864" y="1743885"/>
                </a:moveTo>
                <a:cubicBezTo>
                  <a:pt x="11223806" y="1839737"/>
                  <a:pt x="11787945" y="2065808"/>
                  <a:pt x="12361031" y="2490300"/>
                </a:cubicBezTo>
                <a:lnTo>
                  <a:pt x="12452364" y="2560519"/>
                </a:lnTo>
                <a:lnTo>
                  <a:pt x="12394470" y="2886055"/>
                </a:lnTo>
                <a:lnTo>
                  <a:pt x="12350704" y="2856440"/>
                </a:lnTo>
                <a:cubicBezTo>
                  <a:pt x="11444342" y="2270184"/>
                  <a:pt x="10559227" y="2047662"/>
                  <a:pt x="9674113" y="2079999"/>
                </a:cubicBezTo>
                <a:cubicBezTo>
                  <a:pt x="8584741" y="2107859"/>
                  <a:pt x="7505273" y="2521779"/>
                  <a:pt x="6410950" y="2820279"/>
                </a:cubicBezTo>
                <a:cubicBezTo>
                  <a:pt x="5321578" y="3162559"/>
                  <a:pt x="4222304" y="3385439"/>
                  <a:pt x="3123029" y="3433200"/>
                </a:cubicBezTo>
                <a:cubicBezTo>
                  <a:pt x="2092458" y="3466780"/>
                  <a:pt x="1066240" y="3346448"/>
                  <a:pt x="64774" y="2832803"/>
                </a:cubicBezTo>
                <a:lnTo>
                  <a:pt x="24504" y="2811044"/>
                </a:lnTo>
                <a:lnTo>
                  <a:pt x="47732" y="2680435"/>
                </a:lnTo>
                <a:lnTo>
                  <a:pt x="97636" y="2708386"/>
                </a:lnTo>
                <a:cubicBezTo>
                  <a:pt x="1090380" y="3240061"/>
                  <a:pt x="2111955" y="3424990"/>
                  <a:pt x="3137884" y="3361559"/>
                </a:cubicBezTo>
                <a:cubicBezTo>
                  <a:pt x="4232207" y="3297879"/>
                  <a:pt x="5326530" y="2951619"/>
                  <a:pt x="6410950" y="2565559"/>
                </a:cubicBezTo>
                <a:cubicBezTo>
                  <a:pt x="7495369" y="2191439"/>
                  <a:pt x="8569886" y="1777519"/>
                  <a:pt x="9649354" y="1697920"/>
                </a:cubicBezTo>
                <a:cubicBezTo>
                  <a:pt x="9986687" y="1675532"/>
                  <a:pt x="10324505" y="1685793"/>
                  <a:pt x="10663864" y="1743885"/>
                </a:cubicBezTo>
                <a:close/>
                <a:moveTo>
                  <a:pt x="10969792" y="889041"/>
                </a:moveTo>
                <a:cubicBezTo>
                  <a:pt x="11494753" y="992910"/>
                  <a:pt x="12025114" y="1215559"/>
                  <a:pt x="12565593" y="1623395"/>
                </a:cubicBezTo>
                <a:lnTo>
                  <a:pt x="12612354" y="1660905"/>
                </a:lnTo>
                <a:lnTo>
                  <a:pt x="12489095" y="2353982"/>
                </a:lnTo>
                <a:lnTo>
                  <a:pt x="12488942" y="2353851"/>
                </a:lnTo>
                <a:cubicBezTo>
                  <a:pt x="11517970" y="1566603"/>
                  <a:pt x="10574007" y="1375584"/>
                  <a:pt x="9633837" y="1455647"/>
                </a:cubicBezTo>
                <a:cubicBezTo>
                  <a:pt x="8559356" y="1547147"/>
                  <a:pt x="7489826" y="1988736"/>
                  <a:pt x="6410394" y="2398498"/>
                </a:cubicBezTo>
                <a:cubicBezTo>
                  <a:pt x="5330962" y="2812239"/>
                  <a:pt x="4236674" y="3198132"/>
                  <a:pt x="3147339" y="3281676"/>
                </a:cubicBezTo>
                <a:cubicBezTo>
                  <a:pt x="2126087" y="3367457"/>
                  <a:pt x="1104834" y="3187502"/>
                  <a:pt x="120302" y="2620525"/>
                </a:cubicBezTo>
                <a:lnTo>
                  <a:pt x="64391" y="2586765"/>
                </a:lnTo>
                <a:lnTo>
                  <a:pt x="129014" y="2223396"/>
                </a:lnTo>
                <a:lnTo>
                  <a:pt x="207516" y="2271822"/>
                </a:lnTo>
                <a:cubicBezTo>
                  <a:pt x="1182202" y="2845122"/>
                  <a:pt x="2189528" y="3021347"/>
                  <a:pt x="3196854" y="2875891"/>
                </a:cubicBezTo>
                <a:cubicBezTo>
                  <a:pt x="4271335" y="2732674"/>
                  <a:pt x="5345816" y="2227432"/>
                  <a:pt x="6410395" y="1805735"/>
                </a:cubicBezTo>
                <a:cubicBezTo>
                  <a:pt x="7474973" y="1348233"/>
                  <a:pt x="8524696" y="978253"/>
                  <a:pt x="9579371" y="846970"/>
                </a:cubicBezTo>
                <a:cubicBezTo>
                  <a:pt x="10040791" y="798236"/>
                  <a:pt x="10503160" y="796713"/>
                  <a:pt x="10969792" y="889041"/>
                </a:cubicBezTo>
                <a:close/>
                <a:moveTo>
                  <a:pt x="12695153" y="821327"/>
                </a:moveTo>
                <a:lnTo>
                  <a:pt x="12759629" y="832794"/>
                </a:lnTo>
                <a:lnTo>
                  <a:pt x="12754040" y="864218"/>
                </a:lnTo>
                <a:close/>
                <a:moveTo>
                  <a:pt x="9634801" y="277064"/>
                </a:moveTo>
                <a:lnTo>
                  <a:pt x="12174055" y="728654"/>
                </a:lnTo>
                <a:lnTo>
                  <a:pt x="12314087" y="809460"/>
                </a:lnTo>
                <a:cubicBezTo>
                  <a:pt x="12380513" y="850280"/>
                  <a:pt x="12447102" y="893724"/>
                  <a:pt x="12513862" y="939924"/>
                </a:cubicBezTo>
                <a:lnTo>
                  <a:pt x="12714277" y="1087803"/>
                </a:lnTo>
                <a:lnTo>
                  <a:pt x="12643623" y="1485082"/>
                </a:lnTo>
                <a:lnTo>
                  <a:pt x="12600454" y="1452040"/>
                </a:lnTo>
                <a:cubicBezTo>
                  <a:pt x="11566786" y="703751"/>
                  <a:pt x="10577998" y="623304"/>
                  <a:pt x="9589210" y="735230"/>
                </a:cubicBezTo>
                <a:cubicBezTo>
                  <a:pt x="8534502" y="874516"/>
                  <a:pt x="7484746" y="1232681"/>
                  <a:pt x="6425088" y="1694315"/>
                </a:cubicBezTo>
                <a:cubicBezTo>
                  <a:pt x="5365430" y="2120133"/>
                  <a:pt x="4295867" y="2649420"/>
                  <a:pt x="3221352" y="2804625"/>
                </a:cubicBezTo>
                <a:cubicBezTo>
                  <a:pt x="2218638" y="2965053"/>
                  <a:pt x="1207219" y="2796697"/>
                  <a:pt x="227896" y="2237254"/>
                </a:cubicBezTo>
                <a:lnTo>
                  <a:pt x="136311" y="2182365"/>
                </a:lnTo>
                <a:lnTo>
                  <a:pt x="209053" y="1773343"/>
                </a:lnTo>
                <a:lnTo>
                  <a:pt x="316297" y="1834690"/>
                </a:lnTo>
                <a:cubicBezTo>
                  <a:pt x="1266678" y="2353048"/>
                  <a:pt x="2241539" y="2507646"/>
                  <a:pt x="3216401" y="2350950"/>
                </a:cubicBezTo>
                <a:cubicBezTo>
                  <a:pt x="4290915" y="2195745"/>
                  <a:pt x="5365428" y="1666458"/>
                  <a:pt x="6425087" y="1240640"/>
                </a:cubicBezTo>
                <a:cubicBezTo>
                  <a:pt x="7058903" y="966047"/>
                  <a:pt x="7687765" y="723291"/>
                  <a:pt x="8321580" y="548189"/>
                </a:cubicBezTo>
                <a:cubicBezTo>
                  <a:pt x="8742473" y="428801"/>
                  <a:pt x="9163364" y="337269"/>
                  <a:pt x="9584258" y="281555"/>
                </a:cubicBezTo>
                <a:close/>
                <a:moveTo>
                  <a:pt x="8076887" y="0"/>
                </a:moveTo>
                <a:lnTo>
                  <a:pt x="9077142" y="177888"/>
                </a:lnTo>
                <a:lnTo>
                  <a:pt x="8801496" y="241291"/>
                </a:lnTo>
                <a:cubicBezTo>
                  <a:pt x="8029504" y="437310"/>
                  <a:pt x="7261690" y="740197"/>
                  <a:pt x="6485520" y="1101274"/>
                </a:cubicBezTo>
                <a:cubicBezTo>
                  <a:pt x="5455578" y="1546902"/>
                  <a:pt x="4420685" y="2091999"/>
                  <a:pt x="3365985" y="2267067"/>
                </a:cubicBezTo>
                <a:cubicBezTo>
                  <a:pt x="2377204" y="2449844"/>
                  <a:pt x="1379719" y="2303903"/>
                  <a:pt x="393929" y="1766952"/>
                </a:cubicBezTo>
                <a:lnTo>
                  <a:pt x="227146" y="1671603"/>
                </a:lnTo>
                <a:lnTo>
                  <a:pt x="298125" y="1272495"/>
                </a:lnTo>
                <a:lnTo>
                  <a:pt x="466713" y="1365124"/>
                </a:lnTo>
                <a:cubicBezTo>
                  <a:pt x="1420551" y="1863855"/>
                  <a:pt x="2389893" y="1992778"/>
                  <a:pt x="3346178" y="1817461"/>
                </a:cubicBezTo>
                <a:cubicBezTo>
                  <a:pt x="4400879" y="1642393"/>
                  <a:pt x="5440723" y="1097296"/>
                  <a:pt x="6470665" y="651668"/>
                </a:cubicBezTo>
                <a:cubicBezTo>
                  <a:pt x="6931168" y="433828"/>
                  <a:pt x="7394457" y="238369"/>
                  <a:pt x="7856352" y="73683"/>
                </a:cubicBezTo>
                <a:close/>
              </a:path>
            </a:pathLst>
          </a:custGeom>
          <a:gradFill>
            <a:gsLst>
              <a:gs pos="0">
                <a:srgbClr val="D9D9D9">
                  <a:alpha val="0"/>
                </a:srgbClr>
              </a:gs>
              <a:gs pos="23000">
                <a:srgbClr val="D9D9D9">
                  <a:alpha val="0"/>
                </a:srgbClr>
              </a:gs>
              <a:gs pos="100000">
                <a:schemeClr val="lt2"/>
              </a:gs>
            </a:gsLst>
            <a:lin ang="0" scaled="0"/>
          </a:gra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8" name="Google Shape;198;p14"/>
          <p:cNvSpPr txBox="1"/>
          <p:nvPr>
            <p:ph type="title"/>
          </p:nvPr>
        </p:nvSpPr>
        <p:spPr>
          <a:xfrm>
            <a:off x="1776770" y="4752155"/>
            <a:ext cx="9680574" cy="1310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Century Gothic"/>
              <a:buNone/>
              <a:defRPr b="0" i="1" sz="2400">
                <a:solidFill>
                  <a:schemeClr val="dk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9" name="Google Shape;199;p14"/>
          <p:cNvSpPr/>
          <p:nvPr/>
        </p:nvSpPr>
        <p:spPr>
          <a:xfrm>
            <a:off x="1" y="1"/>
            <a:ext cx="4716581" cy="4149353"/>
          </a:xfrm>
          <a:custGeom>
            <a:rect b="b" l="l" r="r" t="t"/>
            <a:pathLst>
              <a:path extrusionOk="0" h="4149353" w="4716581">
                <a:moveTo>
                  <a:pt x="0" y="0"/>
                </a:moveTo>
                <a:lnTo>
                  <a:pt x="4324798" y="0"/>
                </a:lnTo>
                <a:lnTo>
                  <a:pt x="4385617" y="100111"/>
                </a:lnTo>
                <a:cubicBezTo>
                  <a:pt x="4596688" y="488657"/>
                  <a:pt x="4716581" y="933922"/>
                  <a:pt x="4716581" y="1407189"/>
                </a:cubicBezTo>
                <a:cubicBezTo>
                  <a:pt x="4716581" y="2921644"/>
                  <a:pt x="3488872" y="4149353"/>
                  <a:pt x="1974417" y="4149353"/>
                </a:cubicBezTo>
                <a:cubicBezTo>
                  <a:pt x="1217190" y="4149353"/>
                  <a:pt x="531649" y="3842426"/>
                  <a:pt x="35414" y="3346192"/>
                </a:cubicBezTo>
                <a:lnTo>
                  <a:pt x="0" y="3307226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00" name="Google Shape;200;p14"/>
          <p:cNvSpPr/>
          <p:nvPr>
            <p:ph idx="2" type="pic"/>
          </p:nvPr>
        </p:nvSpPr>
        <p:spPr>
          <a:xfrm>
            <a:off x="1" y="0"/>
            <a:ext cx="4524507" cy="3957278"/>
          </a:xfrm>
          <a:prstGeom prst="rect">
            <a:avLst/>
          </a:prstGeom>
          <a:solidFill>
            <a:srgbClr val="450000"/>
          </a:solidFill>
          <a:ln>
            <a:noFill/>
          </a:ln>
        </p:spPr>
        <p:txBody>
          <a:bodyPr anchorCtr="1" anchor="t" bIns="45700" lIns="91425" spcFirstLastPara="1" rIns="91425" wrap="square" tIns="4572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201" name="Google Shape;201;p14"/>
          <p:cNvSpPr txBox="1"/>
          <p:nvPr/>
        </p:nvSpPr>
        <p:spPr>
          <a:xfrm>
            <a:off x="976670" y="4475195"/>
            <a:ext cx="800100" cy="150525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-66675" lvl="0" marL="66675" marR="0" rtl="0" algn="ctr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8640"/>
              <a:buFont typeface="Arial"/>
              <a:buNone/>
            </a:pPr>
            <a:r>
              <a:rPr b="1" i="0" lang="en-US" sz="9600" u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/>
          </a:p>
        </p:txBody>
      </p:sp>
      <p:sp>
        <p:nvSpPr>
          <p:cNvPr id="202" name="Google Shape;202;p14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03" name="Google Shape;203;p14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rgbClr val="C0000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04" name="Google Shape;204;p14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05" name="Google Shape;205;p14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  <p:extLst>
    <p:ext uri="{DCECCB84-F9BA-43D5-87BE-67443E8EF086}">
      <p15:sldGuideLst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_Title Slide" showMasterSp="0">
  <p:cSld name="2_Title Slide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08" name="Google Shape;208;p15"/>
          <p:cNvGrpSpPr/>
          <p:nvPr/>
        </p:nvGrpSpPr>
        <p:grpSpPr>
          <a:xfrm>
            <a:off x="0" y="1770061"/>
            <a:ext cx="12192000" cy="3255962"/>
            <a:chOff x="0" y="1770061"/>
            <a:chExt cx="12192000" cy="3255962"/>
          </a:xfrm>
        </p:grpSpPr>
        <p:sp>
          <p:nvSpPr>
            <p:cNvPr id="209" name="Google Shape;209;p15"/>
            <p:cNvSpPr/>
            <p:nvPr/>
          </p:nvSpPr>
          <p:spPr>
            <a:xfrm>
              <a:off x="0" y="1770061"/>
              <a:ext cx="12192000" cy="1196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0" name="Google Shape;210;p15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1" name="Google Shape;211;p15"/>
            <p:cNvSpPr/>
            <p:nvPr/>
          </p:nvSpPr>
          <p:spPr>
            <a:xfrm>
              <a:off x="0" y="4449763"/>
              <a:ext cx="12192000" cy="7143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2" name="Google Shape;212;p15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3" name="Google Shape;213;p15"/>
            <p:cNvSpPr/>
            <p:nvPr/>
          </p:nvSpPr>
          <p:spPr>
            <a:xfrm>
              <a:off x="0" y="3079750"/>
              <a:ext cx="12192000" cy="698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4" name="Google Shape;214;p15"/>
          <p:cNvSpPr/>
          <p:nvPr/>
        </p:nvSpPr>
        <p:spPr>
          <a:xfrm>
            <a:off x="2387600" y="1"/>
            <a:ext cx="7416800" cy="6858001"/>
          </a:xfrm>
          <a:custGeom>
            <a:rect b="b" l="l" r="r" t="t"/>
            <a:pathLst>
              <a:path extrusionOk="0" h="6858001" w="7416800">
                <a:moveTo>
                  <a:pt x="2297777" y="0"/>
                </a:moveTo>
                <a:lnTo>
                  <a:pt x="5119024" y="0"/>
                </a:lnTo>
                <a:lnTo>
                  <a:pt x="5151877" y="12024"/>
                </a:lnTo>
                <a:cubicBezTo>
                  <a:pt x="6482877" y="574990"/>
                  <a:pt x="7416800" y="1892930"/>
                  <a:pt x="7416800" y="3429000"/>
                </a:cubicBezTo>
                <a:cubicBezTo>
                  <a:pt x="7416800" y="4965070"/>
                  <a:pt x="6482877" y="6283010"/>
                  <a:pt x="5151877" y="6845976"/>
                </a:cubicBezTo>
                <a:lnTo>
                  <a:pt x="5119021" y="6858001"/>
                </a:lnTo>
                <a:lnTo>
                  <a:pt x="2297779" y="6858001"/>
                </a:lnTo>
                <a:lnTo>
                  <a:pt x="2264924" y="6845976"/>
                </a:lnTo>
                <a:cubicBezTo>
                  <a:pt x="933923" y="6283010"/>
                  <a:pt x="0" y="4965070"/>
                  <a:pt x="0" y="3429000"/>
                </a:cubicBezTo>
                <a:cubicBezTo>
                  <a:pt x="0" y="1892930"/>
                  <a:pt x="933923" y="574990"/>
                  <a:pt x="2264924" y="120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5"/>
          <p:cNvSpPr/>
          <p:nvPr>
            <p:ph idx="2" type="pic"/>
          </p:nvPr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216" name="Google Shape;216;p15"/>
          <p:cNvCxnSpPr/>
          <p:nvPr/>
        </p:nvCxnSpPr>
        <p:spPr>
          <a:xfrm>
            <a:off x="5791785" y="3949699"/>
            <a:ext cx="608430" cy="0"/>
          </a:xfrm>
          <a:prstGeom prst="straightConnector1">
            <a:avLst/>
          </a:prstGeom>
          <a:noFill/>
          <a:ln cap="rnd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17" name="Google Shape;217;p15"/>
          <p:cNvSpPr txBox="1"/>
          <p:nvPr>
            <p:ph type="ctrTitle"/>
          </p:nvPr>
        </p:nvSpPr>
        <p:spPr>
          <a:xfrm>
            <a:off x="3127248" y="1124712"/>
            <a:ext cx="5943600" cy="2596896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entury Gothic"/>
              <a:buNone/>
              <a:defRPr b="0" sz="5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8" name="Google Shape;218;p15"/>
          <p:cNvSpPr txBox="1"/>
          <p:nvPr>
            <p:ph idx="1" type="body"/>
          </p:nvPr>
        </p:nvSpPr>
        <p:spPr>
          <a:xfrm>
            <a:off x="4677266" y="4422773"/>
            <a:ext cx="369520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19" name="Google Shape;219;p15"/>
          <p:cNvSpPr txBox="1"/>
          <p:nvPr>
            <p:ph idx="3" type="body"/>
          </p:nvPr>
        </p:nvSpPr>
        <p:spPr>
          <a:xfrm>
            <a:off x="4677266" y="4859273"/>
            <a:ext cx="369520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0" name="Google Shape;220;p15"/>
          <p:cNvSpPr txBox="1"/>
          <p:nvPr>
            <p:ph idx="4" type="body"/>
          </p:nvPr>
        </p:nvSpPr>
        <p:spPr>
          <a:xfrm>
            <a:off x="4677266" y="5295773"/>
            <a:ext cx="369520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21" name="Google Shape;221;p15"/>
          <p:cNvSpPr txBox="1"/>
          <p:nvPr>
            <p:ph idx="5" type="body"/>
          </p:nvPr>
        </p:nvSpPr>
        <p:spPr>
          <a:xfrm>
            <a:off x="4677266" y="5732272"/>
            <a:ext cx="369520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22" name="Google Shape;222;p15"/>
          <p:cNvCxnSpPr/>
          <p:nvPr/>
        </p:nvCxnSpPr>
        <p:spPr>
          <a:xfrm>
            <a:off x="4516210" y="4422773"/>
            <a:ext cx="0" cy="158649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User" id="223" name="Google Shape;223;p15" title="Icon - Presenter Name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92357" y="4451822"/>
            <a:ext cx="218900" cy="218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velope" id="224" name="Google Shape;224;p15" title="Icon Presenter Email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2357" y="5324822"/>
            <a:ext cx="218900" cy="218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art Phone" id="225" name="Google Shape;225;p15" title="Icon - Presenter Phone Number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2357" y="4888322"/>
            <a:ext cx="218900" cy="218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k" id="226" name="Google Shape;226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79414" y="5748378"/>
            <a:ext cx="244786" cy="244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Title Slide" showMasterSp="0">
  <p:cSld name="1_Title Slide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6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lt2">
              <a:alpha val="24705"/>
            </a:schemeClr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29" name="Google Shape;229;p16"/>
          <p:cNvGrpSpPr/>
          <p:nvPr/>
        </p:nvGrpSpPr>
        <p:grpSpPr>
          <a:xfrm>
            <a:off x="0" y="1770061"/>
            <a:ext cx="12192000" cy="3255962"/>
            <a:chOff x="0" y="1770061"/>
            <a:chExt cx="12192000" cy="3255962"/>
          </a:xfrm>
        </p:grpSpPr>
        <p:sp>
          <p:nvSpPr>
            <p:cNvPr id="230" name="Google Shape;230;p16"/>
            <p:cNvSpPr/>
            <p:nvPr/>
          </p:nvSpPr>
          <p:spPr>
            <a:xfrm>
              <a:off x="0" y="1770061"/>
              <a:ext cx="12192000" cy="119697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6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2" name="Google Shape;232;p16"/>
            <p:cNvSpPr/>
            <p:nvPr/>
          </p:nvSpPr>
          <p:spPr>
            <a:xfrm>
              <a:off x="0" y="4449763"/>
              <a:ext cx="12192000" cy="71437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3" name="Google Shape;233;p16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6"/>
            <p:cNvSpPr/>
            <p:nvPr/>
          </p:nvSpPr>
          <p:spPr>
            <a:xfrm>
              <a:off x="0" y="3079750"/>
              <a:ext cx="12192000" cy="698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35" name="Google Shape;235;p16"/>
          <p:cNvSpPr/>
          <p:nvPr/>
        </p:nvSpPr>
        <p:spPr>
          <a:xfrm>
            <a:off x="2387600" y="1"/>
            <a:ext cx="7416800" cy="6858001"/>
          </a:xfrm>
          <a:custGeom>
            <a:rect b="b" l="l" r="r" t="t"/>
            <a:pathLst>
              <a:path extrusionOk="0" h="6858001" w="7416800">
                <a:moveTo>
                  <a:pt x="2297777" y="0"/>
                </a:moveTo>
                <a:lnTo>
                  <a:pt x="5119024" y="0"/>
                </a:lnTo>
                <a:lnTo>
                  <a:pt x="5151877" y="12024"/>
                </a:lnTo>
                <a:cubicBezTo>
                  <a:pt x="6482877" y="574990"/>
                  <a:pt x="7416800" y="1892930"/>
                  <a:pt x="7416800" y="3429000"/>
                </a:cubicBezTo>
                <a:cubicBezTo>
                  <a:pt x="7416800" y="4965070"/>
                  <a:pt x="6482877" y="6283010"/>
                  <a:pt x="5151877" y="6845976"/>
                </a:cubicBezTo>
                <a:lnTo>
                  <a:pt x="5119021" y="6858001"/>
                </a:lnTo>
                <a:lnTo>
                  <a:pt x="2297779" y="6858001"/>
                </a:lnTo>
                <a:lnTo>
                  <a:pt x="2264924" y="6845976"/>
                </a:lnTo>
                <a:cubicBezTo>
                  <a:pt x="933923" y="6283010"/>
                  <a:pt x="0" y="4965070"/>
                  <a:pt x="0" y="3429000"/>
                </a:cubicBezTo>
                <a:cubicBezTo>
                  <a:pt x="0" y="1892930"/>
                  <a:pt x="933923" y="574990"/>
                  <a:pt x="2264924" y="120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6" name="Google Shape;236;p16"/>
          <p:cNvSpPr/>
          <p:nvPr>
            <p:ph idx="2" type="pic"/>
          </p:nvPr>
        </p:nvSpPr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cxnSp>
        <p:nvCxnSpPr>
          <p:cNvPr id="237" name="Google Shape;237;p16"/>
          <p:cNvCxnSpPr/>
          <p:nvPr/>
        </p:nvCxnSpPr>
        <p:spPr>
          <a:xfrm>
            <a:off x="5791785" y="3949699"/>
            <a:ext cx="608430" cy="0"/>
          </a:xfrm>
          <a:prstGeom prst="straightConnector1">
            <a:avLst/>
          </a:prstGeom>
          <a:noFill/>
          <a:ln cap="rnd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38" name="Google Shape;238;p16"/>
          <p:cNvSpPr txBox="1"/>
          <p:nvPr>
            <p:ph type="ctrTitle"/>
          </p:nvPr>
        </p:nvSpPr>
        <p:spPr>
          <a:xfrm>
            <a:off x="3127248" y="1124712"/>
            <a:ext cx="5943600" cy="2596896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entury Gothic"/>
              <a:buNone/>
              <a:defRPr b="0" sz="5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16"/>
          <p:cNvSpPr txBox="1"/>
          <p:nvPr>
            <p:ph idx="1" type="body"/>
          </p:nvPr>
        </p:nvSpPr>
        <p:spPr>
          <a:xfrm>
            <a:off x="4677266" y="4422773"/>
            <a:ext cx="369520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0" name="Google Shape;240;p16"/>
          <p:cNvSpPr txBox="1"/>
          <p:nvPr>
            <p:ph idx="3" type="body"/>
          </p:nvPr>
        </p:nvSpPr>
        <p:spPr>
          <a:xfrm>
            <a:off x="4677266" y="4859273"/>
            <a:ext cx="369520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1" name="Google Shape;241;p16"/>
          <p:cNvSpPr txBox="1"/>
          <p:nvPr>
            <p:ph idx="4" type="body"/>
          </p:nvPr>
        </p:nvSpPr>
        <p:spPr>
          <a:xfrm>
            <a:off x="4677266" y="5295773"/>
            <a:ext cx="369520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2" name="Google Shape;242;p16"/>
          <p:cNvSpPr txBox="1"/>
          <p:nvPr>
            <p:ph idx="5" type="body"/>
          </p:nvPr>
        </p:nvSpPr>
        <p:spPr>
          <a:xfrm>
            <a:off x="4677266" y="5732272"/>
            <a:ext cx="3695206" cy="27699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Autofit/>
          </a:bodyPr>
          <a:lstStyle>
            <a:lvl1pPr indent="-228600" lvl="0" marL="4572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243" name="Google Shape;243;p16"/>
          <p:cNvCxnSpPr/>
          <p:nvPr/>
        </p:nvCxnSpPr>
        <p:spPr>
          <a:xfrm>
            <a:off x="4516210" y="4422773"/>
            <a:ext cx="0" cy="1586498"/>
          </a:xfrm>
          <a:prstGeom prst="straightConnector1">
            <a:avLst/>
          </a:prstGeom>
          <a:noFill/>
          <a:ln cap="flat" cmpd="sng" w="9525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User" id="244" name="Google Shape;244;p16" title="Icon - Presenter Name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4192357" y="4451822"/>
            <a:ext cx="218900" cy="218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nvelope" id="245" name="Google Shape;245;p16" title="Icon Presenter Email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192357" y="5324822"/>
            <a:ext cx="218900" cy="218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Smart Phone" id="246" name="Google Shape;246;p16" title="Icon - Presenter Phone Number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92357" y="4888322"/>
            <a:ext cx="218900" cy="2189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Link" id="247" name="Google Shape;247;p1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4179414" y="5748378"/>
            <a:ext cx="244786" cy="244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 Only"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7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/>
            </a:lvl1pPr>
            <a:lvl2pPr indent="0" lvl="1" marL="0" algn="ctr">
              <a:spcBef>
                <a:spcPts val="0"/>
              </a:spcBef>
              <a:buNone/>
              <a:defRPr/>
            </a:lvl2pPr>
            <a:lvl3pPr indent="0" lvl="2" marL="0" algn="ctr">
              <a:spcBef>
                <a:spcPts val="0"/>
              </a:spcBef>
              <a:buNone/>
              <a:defRPr/>
            </a:lvl3pPr>
            <a:lvl4pPr indent="0" lvl="3" marL="0" algn="ctr">
              <a:spcBef>
                <a:spcPts val="0"/>
              </a:spcBef>
              <a:buNone/>
              <a:defRPr/>
            </a:lvl4pPr>
            <a:lvl5pPr indent="0" lvl="4" marL="0" algn="ctr">
              <a:spcBef>
                <a:spcPts val="0"/>
              </a:spcBef>
              <a:buNone/>
              <a:defRPr/>
            </a:lvl5pPr>
            <a:lvl6pPr indent="0" lvl="5" marL="0" algn="ctr">
              <a:spcBef>
                <a:spcPts val="0"/>
              </a:spcBef>
              <a:buNone/>
              <a:defRPr/>
            </a:lvl6pPr>
            <a:lvl7pPr indent="0" lvl="6" marL="0" algn="ctr">
              <a:spcBef>
                <a:spcPts val="0"/>
              </a:spcBef>
              <a:buNone/>
              <a:defRPr/>
            </a:lvl7pPr>
            <a:lvl8pPr indent="0" lvl="7" marL="0" algn="ctr">
              <a:spcBef>
                <a:spcPts val="0"/>
              </a:spcBef>
              <a:buNone/>
              <a:defRPr/>
            </a:lvl8pPr>
            <a:lvl9pPr indent="0" lvl="8" marL="0" algn="ctr">
              <a:spcBef>
                <a:spcPts val="0"/>
              </a:spcBef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50" name="Google Shape;250;p17"/>
          <p:cNvSpPr txBox="1"/>
          <p:nvPr>
            <p:ph type="title"/>
          </p:nvPr>
        </p:nvSpPr>
        <p:spPr>
          <a:xfrm>
            <a:off x="640079" y="500492"/>
            <a:ext cx="10980413" cy="49342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showMasterSp="0">
  <p:cSld name="Title Slide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2" name="Google Shape;252;p18"/>
          <p:cNvGrpSpPr/>
          <p:nvPr/>
        </p:nvGrpSpPr>
        <p:grpSpPr>
          <a:xfrm>
            <a:off x="0" y="1770061"/>
            <a:ext cx="12192000" cy="3255962"/>
            <a:chOff x="0" y="1770061"/>
            <a:chExt cx="12192000" cy="3255962"/>
          </a:xfrm>
        </p:grpSpPr>
        <p:sp>
          <p:nvSpPr>
            <p:cNvPr id="253" name="Google Shape;253;p18"/>
            <p:cNvSpPr/>
            <p:nvPr/>
          </p:nvSpPr>
          <p:spPr>
            <a:xfrm>
              <a:off x="0" y="1770061"/>
              <a:ext cx="12192000" cy="119697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4" name="Google Shape;254;p18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5" name="Google Shape;255;p18"/>
            <p:cNvSpPr/>
            <p:nvPr/>
          </p:nvSpPr>
          <p:spPr>
            <a:xfrm>
              <a:off x="0" y="4449763"/>
              <a:ext cx="12192000" cy="71437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6" name="Google Shape;256;p18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57" name="Google Shape;257;p18"/>
            <p:cNvSpPr/>
            <p:nvPr/>
          </p:nvSpPr>
          <p:spPr>
            <a:xfrm>
              <a:off x="0" y="3079750"/>
              <a:ext cx="12192000" cy="698500"/>
            </a:xfrm>
            <a:prstGeom prst="rect">
              <a:avLst/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58" name="Google Shape;258;p18"/>
          <p:cNvSpPr/>
          <p:nvPr/>
        </p:nvSpPr>
        <p:spPr>
          <a:xfrm>
            <a:off x="2387600" y="1"/>
            <a:ext cx="7416800" cy="6858001"/>
          </a:xfrm>
          <a:custGeom>
            <a:rect b="b" l="l" r="r" t="t"/>
            <a:pathLst>
              <a:path extrusionOk="0" h="6858001" w="7416800">
                <a:moveTo>
                  <a:pt x="2297777" y="0"/>
                </a:moveTo>
                <a:lnTo>
                  <a:pt x="5119024" y="0"/>
                </a:lnTo>
                <a:lnTo>
                  <a:pt x="5151877" y="12024"/>
                </a:lnTo>
                <a:cubicBezTo>
                  <a:pt x="6482877" y="574990"/>
                  <a:pt x="7416800" y="1892930"/>
                  <a:pt x="7416800" y="3429000"/>
                </a:cubicBezTo>
                <a:cubicBezTo>
                  <a:pt x="7416800" y="4965070"/>
                  <a:pt x="6482877" y="6283010"/>
                  <a:pt x="5151877" y="6845976"/>
                </a:cubicBezTo>
                <a:lnTo>
                  <a:pt x="5119021" y="6858001"/>
                </a:lnTo>
                <a:lnTo>
                  <a:pt x="2297779" y="6858001"/>
                </a:lnTo>
                <a:lnTo>
                  <a:pt x="2264924" y="6845976"/>
                </a:lnTo>
                <a:cubicBezTo>
                  <a:pt x="933923" y="6283010"/>
                  <a:pt x="0" y="4965070"/>
                  <a:pt x="0" y="3429000"/>
                </a:cubicBezTo>
                <a:cubicBezTo>
                  <a:pt x="0" y="1892930"/>
                  <a:pt x="933923" y="574990"/>
                  <a:pt x="2264924" y="1202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9" name="Google Shape;259;p18"/>
          <p:cNvSpPr/>
          <p:nvPr/>
        </p:nvSpPr>
        <p:spPr>
          <a:xfrm>
            <a:off x="2674071" y="21211"/>
            <a:ext cx="6843859" cy="6843859"/>
          </a:xfrm>
          <a:prstGeom prst="ellipse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0" name="Google Shape;260;p18"/>
          <p:cNvCxnSpPr/>
          <p:nvPr/>
        </p:nvCxnSpPr>
        <p:spPr>
          <a:xfrm>
            <a:off x="5791785" y="3949699"/>
            <a:ext cx="608430" cy="0"/>
          </a:xfrm>
          <a:prstGeom prst="straightConnector1">
            <a:avLst/>
          </a:prstGeom>
          <a:noFill/>
          <a:ln cap="rnd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61" name="Google Shape;261;p18"/>
          <p:cNvSpPr txBox="1"/>
          <p:nvPr>
            <p:ph type="ctrTitle"/>
          </p:nvPr>
        </p:nvSpPr>
        <p:spPr>
          <a:xfrm>
            <a:off x="3127248" y="1124712"/>
            <a:ext cx="5943600" cy="2596896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entury Gothic"/>
              <a:buNone/>
              <a:defRPr b="0" sz="5400">
                <a:solidFill>
                  <a:schemeClr val="lt1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2" name="Google Shape;262;p18"/>
          <p:cNvSpPr txBox="1"/>
          <p:nvPr>
            <p:ph idx="1" type="subTitle"/>
          </p:nvPr>
        </p:nvSpPr>
        <p:spPr>
          <a:xfrm>
            <a:off x="3584448" y="4315968"/>
            <a:ext cx="5029200" cy="886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>
  <p:cSld name="Title and Content"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4" name="Google Shape;264;p19"/>
          <p:cNvGrpSpPr/>
          <p:nvPr/>
        </p:nvGrpSpPr>
        <p:grpSpPr>
          <a:xfrm flipH="1" rot="10800000">
            <a:off x="0" y="2404423"/>
            <a:ext cx="12192000" cy="4453577"/>
            <a:chOff x="0" y="-277094"/>
            <a:chExt cx="12192000" cy="5876838"/>
          </a:xfrm>
        </p:grpSpPr>
        <p:sp>
          <p:nvSpPr>
            <p:cNvPr id="265" name="Google Shape;265;p19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6" name="Google Shape;266;p19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7" name="Google Shape;267;p19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8" name="Google Shape;268;p19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69" name="Google Shape;269;p19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0" name="Google Shape;270;p19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71" name="Google Shape;271;p19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72" name="Google Shape;272;p19"/>
          <p:cNvSpPr/>
          <p:nvPr/>
        </p:nvSpPr>
        <p:spPr>
          <a:xfrm flipH="1" rot="10800000">
            <a:off x="0" y="0"/>
            <a:ext cx="12192000" cy="6539124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3" name="Google Shape;273;p19"/>
          <p:cNvSpPr txBox="1"/>
          <p:nvPr>
            <p:ph type="title"/>
          </p:nvPr>
        </p:nvSpPr>
        <p:spPr>
          <a:xfrm>
            <a:off x="3525520" y="246253"/>
            <a:ext cx="8094972" cy="17388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4" name="Google Shape;274;p19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75" name="Google Shape;275;p19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6" name="Google Shape;276;p19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77" name="Google Shape;277;p19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78" name="Google Shape;278;p19"/>
          <p:cNvSpPr/>
          <p:nvPr/>
        </p:nvSpPr>
        <p:spPr>
          <a:xfrm>
            <a:off x="-1" y="-16064"/>
            <a:ext cx="3981692" cy="2505614"/>
          </a:xfrm>
          <a:custGeom>
            <a:rect b="b" l="l" r="r" t="t"/>
            <a:pathLst>
              <a:path extrusionOk="0" h="2505614" w="3981692">
                <a:moveTo>
                  <a:pt x="0" y="0"/>
                </a:moveTo>
                <a:lnTo>
                  <a:pt x="3978183" y="0"/>
                </a:lnTo>
                <a:lnTo>
                  <a:pt x="3981692" y="54609"/>
                </a:lnTo>
                <a:cubicBezTo>
                  <a:pt x="3981692" y="1408262"/>
                  <a:pt x="2585099" y="2505614"/>
                  <a:pt x="862315" y="2505614"/>
                </a:cubicBezTo>
                <a:cubicBezTo>
                  <a:pt x="646967" y="2505614"/>
                  <a:pt x="436716" y="2488468"/>
                  <a:pt x="233652" y="2455818"/>
                </a:cubicBezTo>
                <a:lnTo>
                  <a:pt x="0" y="2408613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9" name="Google Shape;279;p19"/>
          <p:cNvSpPr/>
          <p:nvPr/>
        </p:nvSpPr>
        <p:spPr>
          <a:xfrm>
            <a:off x="0" y="-16063"/>
            <a:ext cx="3795148" cy="2242063"/>
          </a:xfrm>
          <a:custGeom>
            <a:rect b="b" l="l" r="r" t="t"/>
            <a:pathLst>
              <a:path extrusionOk="0" h="2242063" w="3795148">
                <a:moveTo>
                  <a:pt x="0" y="0"/>
                </a:moveTo>
                <a:lnTo>
                  <a:pt x="3795148" y="0"/>
                </a:lnTo>
                <a:lnTo>
                  <a:pt x="3793988" y="18343"/>
                </a:lnTo>
                <a:cubicBezTo>
                  <a:pt x="3635169" y="1267374"/>
                  <a:pt x="2314432" y="2242063"/>
                  <a:pt x="708660" y="2242063"/>
                </a:cubicBezTo>
                <a:cubicBezTo>
                  <a:pt x="494557" y="2242063"/>
                  <a:pt x="285522" y="2224735"/>
                  <a:pt x="83632" y="2191740"/>
                </a:cubicBezTo>
                <a:lnTo>
                  <a:pt x="0" y="2174565"/>
                </a:lnTo>
                <a:close/>
              </a:path>
            </a:pathLst>
          </a:custGeom>
          <a:solidFill>
            <a:srgbClr val="67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0" name="Google Shape;280;p19"/>
          <p:cNvSpPr txBox="1"/>
          <p:nvPr>
            <p:ph idx="1" type="body"/>
          </p:nvPr>
        </p:nvSpPr>
        <p:spPr>
          <a:xfrm>
            <a:off x="838199" y="2346039"/>
            <a:ext cx="10782283" cy="383092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>
  <p:cSld name="Two Content">
    <p:spTree>
      <p:nvGrpSpPr>
        <p:cNvPr id="28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2" name="Google Shape;282;p20"/>
          <p:cNvGrpSpPr/>
          <p:nvPr/>
        </p:nvGrpSpPr>
        <p:grpSpPr>
          <a:xfrm flipH="1" rot="10800000">
            <a:off x="0" y="2404423"/>
            <a:ext cx="12192000" cy="4453577"/>
            <a:chOff x="0" y="-277094"/>
            <a:chExt cx="12192000" cy="5876838"/>
          </a:xfrm>
        </p:grpSpPr>
        <p:sp>
          <p:nvSpPr>
            <p:cNvPr id="283" name="Google Shape;283;p20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4" name="Google Shape;284;p20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5" name="Google Shape;285;p20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6" name="Google Shape;286;p20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20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8" name="Google Shape;288;p20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9" name="Google Shape;289;p20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90" name="Google Shape;290;p20"/>
          <p:cNvSpPr/>
          <p:nvPr/>
        </p:nvSpPr>
        <p:spPr>
          <a:xfrm flipH="1" rot="10800000">
            <a:off x="0" y="0"/>
            <a:ext cx="12192000" cy="6539124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1" name="Google Shape;291;p20"/>
          <p:cNvSpPr txBox="1"/>
          <p:nvPr>
            <p:ph type="title"/>
          </p:nvPr>
        </p:nvSpPr>
        <p:spPr>
          <a:xfrm>
            <a:off x="3525520" y="246253"/>
            <a:ext cx="8094972" cy="17388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20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93" name="Google Shape;293;p20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4" name="Google Shape;294;p20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295" name="Google Shape;295;p20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96" name="Google Shape;296;p20"/>
          <p:cNvSpPr/>
          <p:nvPr/>
        </p:nvSpPr>
        <p:spPr>
          <a:xfrm>
            <a:off x="0" y="-1"/>
            <a:ext cx="4587349" cy="2419039"/>
          </a:xfrm>
          <a:custGeom>
            <a:rect b="b" l="l" r="r" t="t"/>
            <a:pathLst>
              <a:path extrusionOk="0" h="2419039" w="4587349">
                <a:moveTo>
                  <a:pt x="0" y="0"/>
                </a:moveTo>
                <a:lnTo>
                  <a:pt x="4587349" y="0"/>
                </a:lnTo>
                <a:lnTo>
                  <a:pt x="4562933" y="72160"/>
                </a:lnTo>
                <a:cubicBezTo>
                  <a:pt x="4061488" y="1441670"/>
                  <a:pt x="2746538" y="2419039"/>
                  <a:pt x="1203311" y="2419039"/>
                </a:cubicBezTo>
                <a:cubicBezTo>
                  <a:pt x="832937" y="2419039"/>
                  <a:pt x="475711" y="2362743"/>
                  <a:pt x="139724" y="2258240"/>
                </a:cubicBezTo>
                <a:lnTo>
                  <a:pt x="0" y="22071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7" name="Google Shape;297;p20"/>
          <p:cNvSpPr/>
          <p:nvPr/>
        </p:nvSpPr>
        <p:spPr>
          <a:xfrm>
            <a:off x="0" y="1"/>
            <a:ext cx="4341402" cy="2228445"/>
          </a:xfrm>
          <a:custGeom>
            <a:rect b="b" l="l" r="r" t="t"/>
            <a:pathLst>
              <a:path extrusionOk="0" h="2228445" w="4341402">
                <a:moveTo>
                  <a:pt x="0" y="0"/>
                </a:moveTo>
                <a:lnTo>
                  <a:pt x="4341402" y="0"/>
                </a:lnTo>
                <a:lnTo>
                  <a:pt x="4293306" y="133775"/>
                </a:lnTo>
                <a:cubicBezTo>
                  <a:pt x="3804175" y="1311915"/>
                  <a:pt x="2656408" y="2156418"/>
                  <a:pt x="1300374" y="2224065"/>
                </a:cubicBezTo>
                <a:lnTo>
                  <a:pt x="1124323" y="2228445"/>
                </a:lnTo>
                <a:lnTo>
                  <a:pt x="1124242" y="2228445"/>
                </a:lnTo>
                <a:lnTo>
                  <a:pt x="948190" y="2224065"/>
                </a:lnTo>
                <a:cubicBezTo>
                  <a:pt x="656570" y="2209517"/>
                  <a:pt x="374582" y="2159041"/>
                  <a:pt x="106705" y="2077045"/>
                </a:cubicBezTo>
                <a:lnTo>
                  <a:pt x="0" y="2041514"/>
                </a:lnTo>
                <a:close/>
              </a:path>
            </a:pathLst>
          </a:custGeom>
          <a:solidFill>
            <a:srgbClr val="67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8" name="Google Shape;298;p20"/>
          <p:cNvSpPr txBox="1"/>
          <p:nvPr>
            <p:ph idx="1" type="body"/>
          </p:nvPr>
        </p:nvSpPr>
        <p:spPr>
          <a:xfrm>
            <a:off x="838200" y="2437325"/>
            <a:ext cx="5181600" cy="37396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99" name="Google Shape;299;p20"/>
          <p:cNvSpPr txBox="1"/>
          <p:nvPr>
            <p:ph idx="2" type="body"/>
          </p:nvPr>
        </p:nvSpPr>
        <p:spPr>
          <a:xfrm>
            <a:off x="6438886" y="2404377"/>
            <a:ext cx="5181600" cy="37725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>
  <p:cSld name="Comparison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1" name="Google Shape;301;p21"/>
          <p:cNvGrpSpPr/>
          <p:nvPr/>
        </p:nvGrpSpPr>
        <p:grpSpPr>
          <a:xfrm flipH="1" rot="10800000">
            <a:off x="0" y="2404423"/>
            <a:ext cx="12192000" cy="4453577"/>
            <a:chOff x="0" y="-277094"/>
            <a:chExt cx="12192000" cy="5876838"/>
          </a:xfrm>
        </p:grpSpPr>
        <p:sp>
          <p:nvSpPr>
            <p:cNvPr id="302" name="Google Shape;302;p21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3" name="Google Shape;303;p21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4" name="Google Shape;304;p21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5" name="Google Shape;305;p21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6" name="Google Shape;306;p21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7" name="Google Shape;307;p21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08" name="Google Shape;308;p21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09" name="Google Shape;309;p21"/>
          <p:cNvSpPr/>
          <p:nvPr/>
        </p:nvSpPr>
        <p:spPr>
          <a:xfrm flipH="1" rot="10800000">
            <a:off x="0" y="0"/>
            <a:ext cx="12192000" cy="6539124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0" name="Google Shape;310;p21"/>
          <p:cNvSpPr txBox="1"/>
          <p:nvPr>
            <p:ph type="title"/>
          </p:nvPr>
        </p:nvSpPr>
        <p:spPr>
          <a:xfrm>
            <a:off x="3525520" y="246253"/>
            <a:ext cx="8094972" cy="173887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1" name="Google Shape;311;p21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12" name="Google Shape;312;p21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3" name="Google Shape;313;p21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14" name="Google Shape;314;p21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15" name="Google Shape;315;p21"/>
          <p:cNvSpPr/>
          <p:nvPr/>
        </p:nvSpPr>
        <p:spPr>
          <a:xfrm>
            <a:off x="0" y="-1"/>
            <a:ext cx="4587349" cy="2419039"/>
          </a:xfrm>
          <a:custGeom>
            <a:rect b="b" l="l" r="r" t="t"/>
            <a:pathLst>
              <a:path extrusionOk="0" h="2419039" w="4587349">
                <a:moveTo>
                  <a:pt x="0" y="0"/>
                </a:moveTo>
                <a:lnTo>
                  <a:pt x="4587349" y="0"/>
                </a:lnTo>
                <a:lnTo>
                  <a:pt x="4562933" y="72160"/>
                </a:lnTo>
                <a:cubicBezTo>
                  <a:pt x="4061488" y="1441670"/>
                  <a:pt x="2746538" y="2419039"/>
                  <a:pt x="1203311" y="2419039"/>
                </a:cubicBezTo>
                <a:cubicBezTo>
                  <a:pt x="832937" y="2419039"/>
                  <a:pt x="475711" y="2362743"/>
                  <a:pt x="139724" y="2258240"/>
                </a:cubicBezTo>
                <a:lnTo>
                  <a:pt x="0" y="220710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6" name="Google Shape;316;p21"/>
          <p:cNvSpPr/>
          <p:nvPr/>
        </p:nvSpPr>
        <p:spPr>
          <a:xfrm>
            <a:off x="0" y="1"/>
            <a:ext cx="4341402" cy="2228445"/>
          </a:xfrm>
          <a:custGeom>
            <a:rect b="b" l="l" r="r" t="t"/>
            <a:pathLst>
              <a:path extrusionOk="0" h="2228445" w="4341402">
                <a:moveTo>
                  <a:pt x="0" y="0"/>
                </a:moveTo>
                <a:lnTo>
                  <a:pt x="4341402" y="0"/>
                </a:lnTo>
                <a:lnTo>
                  <a:pt x="4293306" y="133775"/>
                </a:lnTo>
                <a:cubicBezTo>
                  <a:pt x="3804175" y="1311915"/>
                  <a:pt x="2656408" y="2156418"/>
                  <a:pt x="1300374" y="2224065"/>
                </a:cubicBezTo>
                <a:lnTo>
                  <a:pt x="1124323" y="2228445"/>
                </a:lnTo>
                <a:lnTo>
                  <a:pt x="1124242" y="2228445"/>
                </a:lnTo>
                <a:lnTo>
                  <a:pt x="948190" y="2224065"/>
                </a:lnTo>
                <a:cubicBezTo>
                  <a:pt x="656570" y="2209517"/>
                  <a:pt x="374582" y="2159041"/>
                  <a:pt x="106705" y="2077045"/>
                </a:cubicBezTo>
                <a:lnTo>
                  <a:pt x="0" y="2041514"/>
                </a:lnTo>
                <a:close/>
              </a:path>
            </a:pathLst>
          </a:custGeom>
          <a:solidFill>
            <a:srgbClr val="670000"/>
          </a:solidFill>
          <a:ln>
            <a:noFill/>
          </a:ln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7" name="Google Shape;317;p21"/>
          <p:cNvSpPr txBox="1"/>
          <p:nvPr>
            <p:ph idx="1" type="body"/>
          </p:nvPr>
        </p:nvSpPr>
        <p:spPr>
          <a:xfrm>
            <a:off x="839788" y="2123331"/>
            <a:ext cx="5157787" cy="6266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18" name="Google Shape;318;p21"/>
          <p:cNvSpPr txBox="1"/>
          <p:nvPr>
            <p:ph idx="2" type="body"/>
          </p:nvPr>
        </p:nvSpPr>
        <p:spPr>
          <a:xfrm>
            <a:off x="839788" y="2839199"/>
            <a:ext cx="5157787" cy="3350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19" name="Google Shape;319;p21"/>
          <p:cNvSpPr txBox="1"/>
          <p:nvPr>
            <p:ph idx="3" type="body"/>
          </p:nvPr>
        </p:nvSpPr>
        <p:spPr>
          <a:xfrm>
            <a:off x="6437304" y="2123331"/>
            <a:ext cx="5183188" cy="62665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0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320" name="Google Shape;320;p21"/>
          <p:cNvSpPr txBox="1"/>
          <p:nvPr>
            <p:ph idx="4" type="body"/>
          </p:nvPr>
        </p:nvSpPr>
        <p:spPr>
          <a:xfrm>
            <a:off x="6437304" y="2839199"/>
            <a:ext cx="5183188" cy="335046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Picture with Caption">
  <p:cSld name="1_Picture with Caption">
    <p:spTree>
      <p:nvGrpSpPr>
        <p:cNvPr id="321" name="Shape 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2" name="Google Shape;322;p22"/>
          <p:cNvGrpSpPr/>
          <p:nvPr/>
        </p:nvGrpSpPr>
        <p:grpSpPr>
          <a:xfrm>
            <a:off x="0" y="0"/>
            <a:ext cx="12192000" cy="4453577"/>
            <a:chOff x="0" y="-277094"/>
            <a:chExt cx="12192000" cy="5876838"/>
          </a:xfrm>
        </p:grpSpPr>
        <p:sp>
          <p:nvSpPr>
            <p:cNvPr id="323" name="Google Shape;323;p22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4" name="Google Shape;324;p22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5" name="Google Shape;325;p22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6" name="Google Shape;326;p22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7" name="Google Shape;327;p22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8" name="Google Shape;328;p22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29" name="Google Shape;329;p22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30" name="Google Shape;330;p2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52000">
                <a:srgbClr val="FFFFFF">
                  <a:alpha val="69803"/>
                </a:srgbClr>
              </a:gs>
              <a:gs pos="90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1" name="Google Shape;331;p22"/>
          <p:cNvSpPr/>
          <p:nvPr/>
        </p:nvSpPr>
        <p:spPr>
          <a:xfrm>
            <a:off x="5323076" y="997893"/>
            <a:ext cx="6868924" cy="5860108"/>
          </a:xfrm>
          <a:custGeom>
            <a:rect b="b" l="l" r="r" t="t"/>
            <a:pathLst>
              <a:path extrusionOk="0" h="5860108" w="6868924">
                <a:moveTo>
                  <a:pt x="3874977" y="0"/>
                </a:moveTo>
                <a:cubicBezTo>
                  <a:pt x="5078778" y="0"/>
                  <a:pt x="6154370" y="548929"/>
                  <a:pt x="6865098" y="1410132"/>
                </a:cubicBezTo>
                <a:lnTo>
                  <a:pt x="6868924" y="1415249"/>
                </a:lnTo>
                <a:lnTo>
                  <a:pt x="6868924" y="5860108"/>
                </a:lnTo>
                <a:lnTo>
                  <a:pt x="551579" y="5860108"/>
                </a:lnTo>
                <a:lnTo>
                  <a:pt x="467689" y="5722022"/>
                </a:lnTo>
                <a:cubicBezTo>
                  <a:pt x="169423" y="5172963"/>
                  <a:pt x="0" y="4543756"/>
                  <a:pt x="0" y="3874977"/>
                </a:cubicBezTo>
                <a:cubicBezTo>
                  <a:pt x="0" y="1734886"/>
                  <a:pt x="1734886" y="0"/>
                  <a:pt x="3874977" y="0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2" name="Google Shape;332;p22"/>
          <p:cNvSpPr/>
          <p:nvPr>
            <p:ph idx="2" type="pic"/>
          </p:nvPr>
        </p:nvSpPr>
        <p:spPr>
          <a:xfrm>
            <a:off x="5576326" y="1251144"/>
            <a:ext cx="6615674" cy="5625145"/>
          </a:xfrm>
          <a:prstGeom prst="rect">
            <a:avLst/>
          </a:prstGeom>
          <a:solidFill>
            <a:srgbClr val="670000"/>
          </a:solidFill>
          <a:ln>
            <a:noFill/>
          </a:ln>
        </p:spPr>
        <p:txBody>
          <a:bodyPr anchorCtr="1" anchor="t" bIns="45700" lIns="274300" spcFirstLastPara="1" rIns="91425" wrap="square" tIns="640075">
            <a:noAutofit/>
          </a:bodyPr>
          <a:lstStyle>
            <a:lvl1pPr lvl="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333" name="Google Shape;333;p22"/>
          <p:cNvSpPr txBox="1"/>
          <p:nvPr>
            <p:ph type="title"/>
          </p:nvPr>
        </p:nvSpPr>
        <p:spPr>
          <a:xfrm>
            <a:off x="640079" y="504419"/>
            <a:ext cx="5144927" cy="14807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4" name="Google Shape;334;p22"/>
          <p:cNvSpPr txBox="1"/>
          <p:nvPr>
            <p:ph idx="1" type="body"/>
          </p:nvPr>
        </p:nvSpPr>
        <p:spPr>
          <a:xfrm>
            <a:off x="640080" y="2526124"/>
            <a:ext cx="3801966" cy="3653188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228600" lvl="0" marL="457200" algn="l">
              <a:lnSpc>
                <a:spcPct val="95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>
                <a:latin typeface="Arial"/>
                <a:ea typeface="Arial"/>
                <a:cs typeface="Arial"/>
                <a:sym typeface="Arial"/>
              </a:defRPr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>
  <p:cSld name="Content with Caption"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6" name="Google Shape;336;p23"/>
          <p:cNvGrpSpPr/>
          <p:nvPr/>
        </p:nvGrpSpPr>
        <p:grpSpPr>
          <a:xfrm>
            <a:off x="0" y="0"/>
            <a:ext cx="12192000" cy="4453577"/>
            <a:chOff x="0" y="-277094"/>
            <a:chExt cx="12192000" cy="5876838"/>
          </a:xfrm>
        </p:grpSpPr>
        <p:sp>
          <p:nvSpPr>
            <p:cNvPr id="337" name="Google Shape;337;p23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8" name="Google Shape;338;p23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9" name="Google Shape;339;p23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0" name="Google Shape;340;p23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1" name="Google Shape;341;p23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2" name="Google Shape;342;p23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43" name="Google Shape;343;p23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44" name="Google Shape;344;p23"/>
          <p:cNvSpPr/>
          <p:nvPr/>
        </p:nvSpPr>
        <p:spPr>
          <a:xfrm>
            <a:off x="4846320" y="0"/>
            <a:ext cx="7345680" cy="6907322"/>
          </a:xfrm>
          <a:custGeom>
            <a:rect b="b" l="l" r="r" t="t"/>
            <a:pathLst>
              <a:path extrusionOk="0" h="6907322" w="7345680">
                <a:moveTo>
                  <a:pt x="3543489" y="0"/>
                </a:moveTo>
                <a:lnTo>
                  <a:pt x="5432871" y="0"/>
                </a:lnTo>
                <a:lnTo>
                  <a:pt x="5609846" y="40446"/>
                </a:lnTo>
                <a:cubicBezTo>
                  <a:pt x="6255171" y="204854"/>
                  <a:pt x="6844336" y="507805"/>
                  <a:pt x="7343079" y="915371"/>
                </a:cubicBezTo>
                <a:lnTo>
                  <a:pt x="7345680" y="917602"/>
                </a:lnTo>
                <a:lnTo>
                  <a:pt x="7345680" y="6907322"/>
                </a:lnTo>
                <a:lnTo>
                  <a:pt x="822371" y="6907322"/>
                </a:lnTo>
                <a:lnTo>
                  <a:pt x="766511" y="6829539"/>
                </a:lnTo>
                <a:cubicBezTo>
                  <a:pt x="282576" y="6120238"/>
                  <a:pt x="0" y="5265165"/>
                  <a:pt x="0" y="4344739"/>
                </a:cubicBezTo>
                <a:cubicBezTo>
                  <a:pt x="0" y="2273781"/>
                  <a:pt x="1430540" y="533670"/>
                  <a:pt x="3366514" y="40446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5" name="Google Shape;345;p2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52000">
                <a:srgbClr val="FFFFFF">
                  <a:alpha val="69803"/>
                </a:srgbClr>
              </a:gs>
              <a:gs pos="90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6" name="Google Shape;346;p23"/>
          <p:cNvSpPr txBox="1"/>
          <p:nvPr>
            <p:ph type="title"/>
          </p:nvPr>
        </p:nvSpPr>
        <p:spPr>
          <a:xfrm>
            <a:off x="839788" y="504419"/>
            <a:ext cx="4006532" cy="1480711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sz="2400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7" name="Google Shape;347;p23"/>
          <p:cNvSpPr/>
          <p:nvPr/>
        </p:nvSpPr>
        <p:spPr>
          <a:xfrm>
            <a:off x="5323076" y="314025"/>
            <a:ext cx="6868924" cy="6593297"/>
          </a:xfrm>
          <a:custGeom>
            <a:rect b="b" l="l" r="r" t="t"/>
            <a:pathLst>
              <a:path extrusionOk="0" h="6593297" w="6868924">
                <a:moveTo>
                  <a:pt x="4079984" y="0"/>
                </a:moveTo>
                <a:cubicBezTo>
                  <a:pt x="5065808" y="0"/>
                  <a:pt x="5969971" y="349636"/>
                  <a:pt x="6675233" y="931670"/>
                </a:cubicBezTo>
                <a:lnTo>
                  <a:pt x="6868924" y="1107709"/>
                </a:lnTo>
                <a:lnTo>
                  <a:pt x="6868924" y="6593297"/>
                </a:lnTo>
                <a:lnTo>
                  <a:pt x="867282" y="6593297"/>
                </a:lnTo>
                <a:lnTo>
                  <a:pt x="810549" y="6521104"/>
                </a:lnTo>
                <a:cubicBezTo>
                  <a:pt x="301472" y="5840388"/>
                  <a:pt x="0" y="4995393"/>
                  <a:pt x="0" y="4079984"/>
                </a:cubicBezTo>
                <a:cubicBezTo>
                  <a:pt x="0" y="1826671"/>
                  <a:pt x="1826671" y="0"/>
                  <a:pt x="4079984" y="0"/>
                </a:cubicBezTo>
                <a:close/>
              </a:path>
            </a:pathLst>
          </a:custGeom>
          <a:solidFill>
            <a:srgbClr val="670000"/>
          </a:solidFill>
          <a:ln>
            <a:noFill/>
          </a:ln>
        </p:spPr>
        <p:txBody>
          <a:bodyPr anchorCtr="1" anchor="t" bIns="45700" lIns="274300" spcFirstLastPara="1" rIns="91425" wrap="square" tIns="640075">
            <a:noAutofit/>
          </a:bodyPr>
          <a:lstStyle/>
          <a:p>
            <a:pPr indent="0" lvl="0" mar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</a:pPr>
            <a:r>
              <a:t/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8" name="Google Shape;348;p23"/>
          <p:cNvSpPr txBox="1"/>
          <p:nvPr>
            <p:ph idx="1" type="body"/>
          </p:nvPr>
        </p:nvSpPr>
        <p:spPr>
          <a:xfrm>
            <a:off x="6635592" y="1480710"/>
            <a:ext cx="5144928" cy="469860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2400"/>
              <a:buChar char="•"/>
              <a:defRPr sz="2400">
                <a:solidFill>
                  <a:schemeClr val="lt1"/>
                </a:solidFill>
              </a:defRPr>
            </a:lvl1pPr>
            <a:lvl2pPr indent="-355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Char char="•"/>
              <a:defRPr sz="2000">
                <a:solidFill>
                  <a:schemeClr val="lt1"/>
                </a:solidFill>
              </a:defRPr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800"/>
              <a:buChar char="•"/>
              <a:defRPr sz="1800">
                <a:solidFill>
                  <a:schemeClr val="lt1"/>
                </a:solidFill>
              </a:defRPr>
            </a:lvl3pPr>
            <a:lvl4pPr indent="-3302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4pPr>
            <a:lvl5pPr indent="-3302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1600"/>
              <a:buChar char="•"/>
              <a:defRPr sz="1600">
                <a:solidFill>
                  <a:schemeClr val="lt1"/>
                </a:solidFill>
              </a:defRPr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349" name="Google Shape;349;p23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"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1" name="Google Shape;351;p24"/>
          <p:cNvGrpSpPr/>
          <p:nvPr/>
        </p:nvGrpSpPr>
        <p:grpSpPr>
          <a:xfrm flipH="1" rot="10800000">
            <a:off x="0" y="2404423"/>
            <a:ext cx="12192000" cy="4453577"/>
            <a:chOff x="0" y="-277094"/>
            <a:chExt cx="12192000" cy="5876838"/>
          </a:xfrm>
        </p:grpSpPr>
        <p:sp>
          <p:nvSpPr>
            <p:cNvPr id="352" name="Google Shape;352;p24"/>
            <p:cNvSpPr/>
            <p:nvPr/>
          </p:nvSpPr>
          <p:spPr>
            <a:xfrm>
              <a:off x="0" y="1811086"/>
              <a:ext cx="12192000" cy="119697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3" name="Google Shape;353;p24"/>
            <p:cNvSpPr/>
            <p:nvPr/>
          </p:nvSpPr>
          <p:spPr>
            <a:xfrm>
              <a:off x="0" y="4954586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4" name="Google Shape;354;p24"/>
            <p:cNvSpPr/>
            <p:nvPr/>
          </p:nvSpPr>
          <p:spPr>
            <a:xfrm>
              <a:off x="0" y="4487469"/>
              <a:ext cx="12192000" cy="71437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5" name="Google Shape;355;p24"/>
            <p:cNvSpPr/>
            <p:nvPr/>
          </p:nvSpPr>
          <p:spPr>
            <a:xfrm>
              <a:off x="0" y="3975099"/>
              <a:ext cx="12192000" cy="250825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6" name="Google Shape;356;p24"/>
            <p:cNvSpPr/>
            <p:nvPr/>
          </p:nvSpPr>
          <p:spPr>
            <a:xfrm>
              <a:off x="0" y="3142331"/>
              <a:ext cx="12192000" cy="698500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7" name="Google Shape;357;p24"/>
            <p:cNvSpPr/>
            <p:nvPr/>
          </p:nvSpPr>
          <p:spPr>
            <a:xfrm>
              <a:off x="0" y="-277094"/>
              <a:ext cx="12192000" cy="1953911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58" name="Google Shape;358;p24"/>
            <p:cNvSpPr/>
            <p:nvPr/>
          </p:nvSpPr>
          <p:spPr>
            <a:xfrm>
              <a:off x="0" y="5575612"/>
              <a:ext cx="12192000" cy="24132"/>
            </a:xfrm>
            <a:prstGeom prst="rect">
              <a:avLst/>
            </a:prstGeom>
            <a:solidFill>
              <a:schemeClr val="lt2">
                <a:alpha val="24705"/>
              </a:schemeClr>
            </a:solidFill>
            <a:ln>
              <a:noFill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59" name="Google Shape;359;p24"/>
          <p:cNvSpPr/>
          <p:nvPr/>
        </p:nvSpPr>
        <p:spPr>
          <a:xfrm flipH="1" rot="10800000">
            <a:off x="0" y="0"/>
            <a:ext cx="12192000" cy="6539124"/>
          </a:xfrm>
          <a:prstGeom prst="rect">
            <a:avLst/>
          </a:prstGeom>
          <a:gradFill>
            <a:gsLst>
              <a:gs pos="0">
                <a:srgbClr val="FFFFFF">
                  <a:alpha val="0"/>
                </a:srgbClr>
              </a:gs>
              <a:gs pos="25000">
                <a:srgbClr val="FFFFFF">
                  <a:alpha val="0"/>
                </a:srgbClr>
              </a:gs>
              <a:gs pos="75000">
                <a:schemeClr val="lt1"/>
              </a:gs>
              <a:gs pos="100000">
                <a:schemeClr val="lt1"/>
              </a:gs>
            </a:gsLst>
            <a:lin ang="540000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60" name="Google Shape;360;p24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361" name="Google Shape;361;p24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62" name="Google Shape;362;p24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algn="ctr">
              <a:spcBef>
                <a:spcPts val="0"/>
              </a:spcBef>
              <a:buNone/>
              <a:defRPr sz="100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363" name="Google Shape;363;p24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22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10.xml"/><Relationship Id="rId21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13.xml"/><Relationship Id="rId24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640079" y="500492"/>
            <a:ext cx="10980413" cy="14846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  <a:defRPr b="1" i="0" sz="2400" u="none" cap="none" strike="noStrike">
                <a:solidFill>
                  <a:schemeClr val="accent2"/>
                </a:solidFill>
                <a:latin typeface="Century Gothic"/>
                <a:ea typeface="Century Gothic"/>
                <a:cs typeface="Century Gothic"/>
                <a:sym typeface="Century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640079" y="2522197"/>
            <a:ext cx="10980413" cy="365476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91425" wrap="square" tIns="0">
            <a:normAutofit/>
          </a:bodyPr>
          <a:lstStyle>
            <a:lvl1pPr indent="-3175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b="0" i="0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048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b="0" i="0" sz="1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Char char="•"/>
              <a:defRPr b="0" i="0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5275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5275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50"/>
              <a:buFont typeface="Arial"/>
              <a:buChar char="•"/>
              <a:defRPr b="0" i="0" sz="105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2" name="Google Shape;12;p1"/>
          <p:cNvSpPr/>
          <p:nvPr/>
        </p:nvSpPr>
        <p:spPr>
          <a:xfrm>
            <a:off x="11230815" y="6327865"/>
            <a:ext cx="389686" cy="38968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" name="Google Shape;13;p1"/>
          <p:cNvCxnSpPr/>
          <p:nvPr/>
        </p:nvCxnSpPr>
        <p:spPr>
          <a:xfrm>
            <a:off x="11107057" y="6294459"/>
            <a:ext cx="0" cy="45720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>
            <a:lvl1pPr indent="0" lvl="0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ctr">
              <a:spcBef>
                <a:spcPts val="0"/>
              </a:spcBef>
              <a:buNone/>
              <a:defRPr b="0" i="0" sz="1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cxnSp>
        <p:nvCxnSpPr>
          <p:cNvPr id="15" name="Google Shape;15;p1"/>
          <p:cNvCxnSpPr/>
          <p:nvPr/>
        </p:nvCxnSpPr>
        <p:spPr>
          <a:xfrm>
            <a:off x="0" y="6523059"/>
            <a:ext cx="11109960" cy="0"/>
          </a:xfrm>
          <a:prstGeom prst="straightConnector1">
            <a:avLst/>
          </a:prstGeom>
          <a:noFill/>
          <a:ln cap="flat" cmpd="sng" w="9525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</p:cxn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2.png"/><Relationship Id="rId5" Type="http://schemas.openxmlformats.org/officeDocument/2006/relationships/image" Target="../media/image6.png"/><Relationship Id="rId6" Type="http://schemas.openxmlformats.org/officeDocument/2006/relationships/image" Target="../media/image1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7.png"/><Relationship Id="rId6" Type="http://schemas.openxmlformats.org/officeDocument/2006/relationships/image" Target="../media/image9.png"/><Relationship Id="rId7" Type="http://schemas.openxmlformats.org/officeDocument/2006/relationships/image" Target="../media/image17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30.png"/><Relationship Id="rId5" Type="http://schemas.openxmlformats.org/officeDocument/2006/relationships/image" Target="../media/image18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16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4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5.png"/><Relationship Id="rId4" Type="http://schemas.openxmlformats.org/officeDocument/2006/relationships/image" Target="../media/image21.jpg"/><Relationship Id="rId5" Type="http://schemas.openxmlformats.org/officeDocument/2006/relationships/image" Target="../media/image20.jp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5.jpg"/><Relationship Id="rId4" Type="http://schemas.openxmlformats.org/officeDocument/2006/relationships/image" Target="../media/image26.png"/><Relationship Id="rId9" Type="http://schemas.openxmlformats.org/officeDocument/2006/relationships/image" Target="../media/image22.jpg"/><Relationship Id="rId5" Type="http://schemas.openxmlformats.org/officeDocument/2006/relationships/image" Target="../media/image32.png"/><Relationship Id="rId6" Type="http://schemas.openxmlformats.org/officeDocument/2006/relationships/image" Target="../media/image35.jpg"/><Relationship Id="rId7" Type="http://schemas.openxmlformats.org/officeDocument/2006/relationships/image" Target="../media/image66.jpg"/><Relationship Id="rId8" Type="http://schemas.openxmlformats.org/officeDocument/2006/relationships/image" Target="../media/image47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4.jpg"/><Relationship Id="rId4" Type="http://schemas.openxmlformats.org/officeDocument/2006/relationships/image" Target="../media/image61.jpg"/><Relationship Id="rId5" Type="http://schemas.openxmlformats.org/officeDocument/2006/relationships/image" Target="../media/image45.jpg"/><Relationship Id="rId6" Type="http://schemas.openxmlformats.org/officeDocument/2006/relationships/image" Target="../media/image23.jpg"/><Relationship Id="rId7" Type="http://schemas.openxmlformats.org/officeDocument/2006/relationships/image" Target="../media/image36.jpg"/><Relationship Id="rId8" Type="http://schemas.openxmlformats.org/officeDocument/2006/relationships/image" Target="../media/image29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8.jpg"/><Relationship Id="rId4" Type="http://schemas.openxmlformats.org/officeDocument/2006/relationships/image" Target="../media/image41.jpg"/><Relationship Id="rId5" Type="http://schemas.openxmlformats.org/officeDocument/2006/relationships/image" Target="../media/image38.jpg"/><Relationship Id="rId6" Type="http://schemas.openxmlformats.org/officeDocument/2006/relationships/image" Target="../media/image65.jpg"/><Relationship Id="rId7" Type="http://schemas.openxmlformats.org/officeDocument/2006/relationships/image" Target="../media/image31.jp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4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7.png"/><Relationship Id="rId4" Type="http://schemas.openxmlformats.org/officeDocument/2006/relationships/image" Target="../media/image33.png"/><Relationship Id="rId5" Type="http://schemas.openxmlformats.org/officeDocument/2006/relationships/image" Target="../media/image34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43.png"/><Relationship Id="rId4" Type="http://schemas.openxmlformats.org/officeDocument/2006/relationships/image" Target="../media/image39.png"/><Relationship Id="rId5" Type="http://schemas.openxmlformats.org/officeDocument/2006/relationships/image" Target="../media/image44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2.png"/><Relationship Id="rId4" Type="http://schemas.openxmlformats.org/officeDocument/2006/relationships/image" Target="../media/image40.png"/><Relationship Id="rId9" Type="http://schemas.openxmlformats.org/officeDocument/2006/relationships/image" Target="../media/image56.png"/><Relationship Id="rId5" Type="http://schemas.openxmlformats.org/officeDocument/2006/relationships/image" Target="../media/image46.png"/><Relationship Id="rId6" Type="http://schemas.openxmlformats.org/officeDocument/2006/relationships/image" Target="../media/image42.png"/><Relationship Id="rId7" Type="http://schemas.openxmlformats.org/officeDocument/2006/relationships/image" Target="../media/image53.png"/><Relationship Id="rId8" Type="http://schemas.openxmlformats.org/officeDocument/2006/relationships/image" Target="../media/image57.png"/></Relationships>
</file>

<file path=ppt/slides/_rels/slide14.xml.rels><?xml version="1.0" encoding="UTF-8" standalone="yes"?><Relationships xmlns="http://schemas.openxmlformats.org/package/2006/relationships"><Relationship Id="rId11" Type="http://schemas.openxmlformats.org/officeDocument/2006/relationships/image" Target="../media/image49.jpg"/><Relationship Id="rId10" Type="http://schemas.openxmlformats.org/officeDocument/2006/relationships/hyperlink" Target="http://drive.google.com/file/d/1hQskmk75C-S4Bo7GNy4KdiBMh6Mh7f9N/view" TargetMode="External"/><Relationship Id="rId13" Type="http://schemas.openxmlformats.org/officeDocument/2006/relationships/image" Target="../media/image62.png"/><Relationship Id="rId12" Type="http://schemas.openxmlformats.org/officeDocument/2006/relationships/image" Target="../media/image55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7.png"/><Relationship Id="rId4" Type="http://schemas.openxmlformats.org/officeDocument/2006/relationships/image" Target="../media/image58.jpg"/><Relationship Id="rId9" Type="http://schemas.openxmlformats.org/officeDocument/2006/relationships/image" Target="../media/image54.png"/><Relationship Id="rId14" Type="http://schemas.openxmlformats.org/officeDocument/2006/relationships/image" Target="../media/image64.png"/><Relationship Id="rId5" Type="http://schemas.openxmlformats.org/officeDocument/2006/relationships/image" Target="../media/image63.jpg"/><Relationship Id="rId6" Type="http://schemas.openxmlformats.org/officeDocument/2006/relationships/image" Target="../media/image50.png"/><Relationship Id="rId7" Type="http://schemas.openxmlformats.org/officeDocument/2006/relationships/image" Target="../media/image59.png"/><Relationship Id="rId8" Type="http://schemas.openxmlformats.org/officeDocument/2006/relationships/image" Target="../media/image6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1.jp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Red umbrella" id="368" name="Google Shape;368;p25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670000"/>
          </a:solidFill>
          <a:ln>
            <a:noFill/>
          </a:ln>
        </p:spPr>
      </p:pic>
      <p:sp>
        <p:nvSpPr>
          <p:cNvPr id="369" name="Google Shape;369;p25"/>
          <p:cNvSpPr txBox="1"/>
          <p:nvPr>
            <p:ph type="ctrTitle"/>
          </p:nvPr>
        </p:nvSpPr>
        <p:spPr>
          <a:xfrm>
            <a:off x="3124198" y="712262"/>
            <a:ext cx="5943600" cy="259680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entury Gothic"/>
              <a:buNone/>
            </a:pPr>
            <a:r>
              <a:rPr lang="en-US"/>
              <a:t>JAPAN</a:t>
            </a:r>
            <a:endParaRPr/>
          </a:p>
        </p:txBody>
      </p:sp>
      <p:cxnSp>
        <p:nvCxnSpPr>
          <p:cNvPr descr="divider line" id="370" name="Google Shape;370;p25"/>
          <p:cNvCxnSpPr/>
          <p:nvPr/>
        </p:nvCxnSpPr>
        <p:spPr>
          <a:xfrm>
            <a:off x="5791785" y="3949699"/>
            <a:ext cx="608430" cy="0"/>
          </a:xfrm>
          <a:prstGeom prst="straightConnector1">
            <a:avLst/>
          </a:prstGeom>
          <a:noFill/>
          <a:ln cap="rnd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371" name="Google Shape;371;p25"/>
          <p:cNvSpPr txBox="1"/>
          <p:nvPr>
            <p:ph idx="1" type="subTitle"/>
          </p:nvPr>
        </p:nvSpPr>
        <p:spPr>
          <a:xfrm>
            <a:off x="3584448" y="4315968"/>
            <a:ext cx="5029200" cy="88696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>
                <a:latin typeface="Lexend Deca"/>
                <a:ea typeface="Lexend Deca"/>
                <a:cs typeface="Lexend Deca"/>
                <a:sym typeface="Lexend Deca"/>
              </a:rPr>
              <a:t>ヒンダ </a:t>
            </a:r>
            <a:r>
              <a:rPr lang="en-US">
                <a:latin typeface="Lexend Deca"/>
                <a:ea typeface="Lexend Deca"/>
                <a:cs typeface="Lexend Deca"/>
                <a:sym typeface="Lexend Deca"/>
              </a:rPr>
              <a:t>Ait Aissa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>
                <a:latin typeface="Lexend Deca"/>
                <a:ea typeface="Lexend Deca"/>
                <a:cs typeface="Lexend Deca"/>
                <a:sym typeface="Lexend Deca"/>
              </a:rPr>
              <a:t>アレクサンダー</a:t>
            </a:r>
            <a:r>
              <a:rPr lang="en-US">
                <a:latin typeface="Lexend Deca"/>
                <a:ea typeface="Lexend Deca"/>
                <a:cs typeface="Lexend Deca"/>
                <a:sym typeface="Lexend Deca"/>
              </a:rPr>
              <a:t> Decarli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</a:pPr>
            <a:r>
              <a:rPr lang="en-US">
                <a:latin typeface="Lexend Deca"/>
                <a:ea typeface="Lexend Deca"/>
                <a:cs typeface="Lexend Deca"/>
                <a:sym typeface="Lexend Deca"/>
              </a:rPr>
              <a:t>サラ</a:t>
            </a:r>
            <a:r>
              <a:rPr lang="en-US">
                <a:latin typeface="Lexend Deca"/>
                <a:ea typeface="Lexend Deca"/>
                <a:cs typeface="Lexend Deca"/>
                <a:sym typeface="Lexend Deca"/>
              </a:rPr>
              <a:t> Devigili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375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26"/>
          <p:cNvSpPr txBox="1"/>
          <p:nvPr>
            <p:ph type="title"/>
          </p:nvPr>
        </p:nvSpPr>
        <p:spPr>
          <a:xfrm>
            <a:off x="3525520" y="246253"/>
            <a:ext cx="8094900" cy="17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600"/>
              <a:buFont typeface="Century Gothic"/>
              <a:buNone/>
            </a:pPr>
            <a:r>
              <a:rPr lang="en-US"/>
              <a:t>HISTORY AND GEOGRAPHY</a:t>
            </a:r>
            <a:endParaRPr/>
          </a:p>
        </p:txBody>
      </p:sp>
      <p:pic>
        <p:nvPicPr>
          <p:cNvPr id="377" name="Google Shape;377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4475" y="2428612"/>
            <a:ext cx="2386100" cy="3677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14275" y="2469175"/>
            <a:ext cx="3649175" cy="3677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26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7849125" y="246250"/>
            <a:ext cx="3579474" cy="2039750"/>
          </a:xfrm>
          <a:prstGeom prst="rect">
            <a:avLst/>
          </a:prstGeom>
          <a:noFill/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380" name="Google Shape;380;p26"/>
          <p:cNvSpPr txBox="1"/>
          <p:nvPr>
            <p:ph idx="2" type="body"/>
          </p:nvPr>
        </p:nvSpPr>
        <p:spPr>
          <a:xfrm>
            <a:off x="11364581" y="6425476"/>
            <a:ext cx="319800" cy="6321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81" name="Google Shape;381;p26"/>
          <p:cNvSpPr txBox="1"/>
          <p:nvPr/>
        </p:nvSpPr>
        <p:spPr>
          <a:xfrm>
            <a:off x="838200" y="6249650"/>
            <a:ext cx="760500" cy="5079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1500"/>
              </a:spcBef>
              <a:spcAft>
                <a:spcPts val="800"/>
              </a:spcAft>
              <a:buNone/>
            </a:pPr>
            <a:r>
              <a:rPr lang="en-US" sz="2100">
                <a:solidFill>
                  <a:srgbClr val="900000"/>
                </a:solidFill>
                <a:highlight>
                  <a:schemeClr val="lt1"/>
                </a:highlight>
              </a:rPr>
              <a:t>歴史</a:t>
            </a:r>
            <a:endParaRPr sz="2100">
              <a:solidFill>
                <a:srgbClr val="900000"/>
              </a:solidFill>
              <a:highlight>
                <a:schemeClr val="lt1"/>
              </a:highlight>
            </a:endParaRPr>
          </a:p>
        </p:txBody>
      </p:sp>
      <p:pic>
        <p:nvPicPr>
          <p:cNvPr id="382" name="Google Shape;382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525525" y="2428600"/>
            <a:ext cx="3815826" cy="3677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7" name="Shape 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8" name="Google Shape;388;p27"/>
          <p:cNvSpPr txBox="1"/>
          <p:nvPr>
            <p:ph type="title"/>
          </p:nvPr>
        </p:nvSpPr>
        <p:spPr>
          <a:xfrm>
            <a:off x="4592721" y="353069"/>
            <a:ext cx="6404700" cy="1480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JAPANESE RELIGION: SHINTŌ</a:t>
            </a:r>
            <a:endParaRPr/>
          </a:p>
        </p:txBody>
      </p:sp>
      <p:sp>
        <p:nvSpPr>
          <p:cNvPr id="389" name="Google Shape;389;p27"/>
          <p:cNvSpPr txBox="1"/>
          <p:nvPr>
            <p:ph idx="1" type="body"/>
          </p:nvPr>
        </p:nvSpPr>
        <p:spPr>
          <a:xfrm>
            <a:off x="4688725" y="2543013"/>
            <a:ext cx="4396800" cy="91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 sz="1100">
                <a:latin typeface="Lexend"/>
                <a:ea typeface="Lexend"/>
                <a:cs typeface="Lexend"/>
                <a:sym typeface="Lexend"/>
              </a:rPr>
              <a:t>KAMI is the Japanese word for a deity, divinity, or spirit. It has been used to describe mind, God, supreme being, one of the Shinto deities, an effigy, a principle, and anything that is worshipped.</a:t>
            </a:r>
            <a:endParaRPr sz="11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90" name="Google Shape;390;p27"/>
          <p:cNvSpPr txBox="1"/>
          <p:nvPr>
            <p:ph idx="3" type="body"/>
          </p:nvPr>
        </p:nvSpPr>
        <p:spPr>
          <a:xfrm>
            <a:off x="11384550" y="6410400"/>
            <a:ext cx="397200" cy="44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>
                <a:solidFill>
                  <a:schemeClr val="lt1"/>
                </a:solidFill>
              </a:rPr>
              <a:t>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391" name="Google Shape;391;p27"/>
          <p:cNvSpPr/>
          <p:nvPr>
            <p:ph idx="2" type="pic"/>
          </p:nvPr>
        </p:nvSpPr>
        <p:spPr>
          <a:xfrm>
            <a:off x="0" y="0"/>
            <a:ext cx="4397100" cy="6218700"/>
          </a:xfrm>
          <a:prstGeom prst="rect">
            <a:avLst/>
          </a:prstGeom>
        </p:spPr>
        <p:txBody>
          <a:bodyPr anchorCtr="1" anchor="t" bIns="45700" lIns="0" spcFirstLastPara="1" rIns="914400" wrap="square" tIns="109727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Lexend Deca"/>
                <a:ea typeface="Lexend Deca"/>
                <a:cs typeface="Lexend Deca"/>
                <a:sym typeface="Lexend Deca"/>
              </a:rPr>
              <a:t>KOJIKI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392" name="Google Shape;392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603400" y="3542063"/>
            <a:ext cx="4724613" cy="24038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93" name="Google Shape;393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718250" y="2543025"/>
            <a:ext cx="1774750" cy="3404306"/>
          </a:xfrm>
          <a:prstGeom prst="rect">
            <a:avLst/>
          </a:prstGeom>
          <a:noFill/>
          <a:ln>
            <a:noFill/>
          </a:ln>
        </p:spPr>
      </p:pic>
      <p:pic>
        <p:nvPicPr>
          <p:cNvPr id="394" name="Google Shape;394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22303" y="353075"/>
            <a:ext cx="2677185" cy="215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140325" y="353075"/>
            <a:ext cx="2352675" cy="194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2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5788" y="2941425"/>
            <a:ext cx="3790223" cy="30044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28"/>
          <p:cNvSpPr/>
          <p:nvPr>
            <p:ph idx="2" type="pic"/>
          </p:nvPr>
        </p:nvSpPr>
        <p:spPr>
          <a:xfrm>
            <a:off x="3085300" y="0"/>
            <a:ext cx="5946900" cy="6858000"/>
          </a:xfrm>
          <a:prstGeom prst="rect">
            <a:avLst/>
          </a:prstGeom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3" name="Google Shape;403;p28"/>
          <p:cNvSpPr txBox="1"/>
          <p:nvPr>
            <p:ph type="ctrTitle"/>
          </p:nvPr>
        </p:nvSpPr>
        <p:spPr>
          <a:xfrm>
            <a:off x="3862599" y="533205"/>
            <a:ext cx="4322100" cy="1593000"/>
          </a:xfrm>
          <a:prstGeom prst="rect">
            <a:avLst/>
          </a:prstGeom>
        </p:spPr>
        <p:txBody>
          <a:bodyPr anchorCtr="1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SCHOOL’S SYSTEM</a:t>
            </a:r>
            <a:endParaRPr b="1" sz="3000"/>
          </a:p>
        </p:txBody>
      </p:sp>
      <p:sp>
        <p:nvSpPr>
          <p:cNvPr id="404" name="Google Shape;404;p28"/>
          <p:cNvSpPr txBox="1"/>
          <p:nvPr>
            <p:ph idx="1" type="body"/>
          </p:nvPr>
        </p:nvSpPr>
        <p:spPr>
          <a:xfrm>
            <a:off x="3398400" y="2968050"/>
            <a:ext cx="5202000" cy="2769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Lexend Deca"/>
              <a:buChar char="●"/>
            </a:pPr>
            <a:r>
              <a:rPr lang="en-US" sz="1100">
                <a:latin typeface="Lexend Deca"/>
                <a:ea typeface="Lexend Deca"/>
                <a:cs typeface="Lexend Deca"/>
                <a:sym typeface="Lexend Deca"/>
              </a:rPr>
              <a:t>Kindergarten (not compulsory but strongly recommended): from 3 to 6 years of age</a:t>
            </a:r>
            <a:endParaRPr sz="1100"/>
          </a:p>
        </p:txBody>
      </p:sp>
      <p:sp>
        <p:nvSpPr>
          <p:cNvPr id="405" name="Google Shape;405;p28"/>
          <p:cNvSpPr txBox="1"/>
          <p:nvPr>
            <p:ph idx="3" type="body"/>
          </p:nvPr>
        </p:nvSpPr>
        <p:spPr>
          <a:xfrm>
            <a:off x="3398403" y="3492475"/>
            <a:ext cx="4786200" cy="2769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Lexend Deca"/>
              <a:buChar char="●"/>
            </a:pPr>
            <a:r>
              <a:rPr lang="en-US" sz="1100">
                <a:latin typeface="Lexend Deca"/>
                <a:ea typeface="Lexend Deca"/>
                <a:cs typeface="Lexend Deca"/>
                <a:sym typeface="Lexend Deca"/>
              </a:rPr>
              <a:t>Elementary school (compulsory): from 6 to 12 years of age</a:t>
            </a:r>
            <a:endParaRPr sz="1500"/>
          </a:p>
        </p:txBody>
      </p:sp>
      <p:sp>
        <p:nvSpPr>
          <p:cNvPr id="406" name="Google Shape;406;p28"/>
          <p:cNvSpPr txBox="1"/>
          <p:nvPr>
            <p:ph idx="4" type="body"/>
          </p:nvPr>
        </p:nvSpPr>
        <p:spPr>
          <a:xfrm>
            <a:off x="3398400" y="3889025"/>
            <a:ext cx="5202000" cy="2769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Lexend Deca"/>
              <a:buChar char="●"/>
            </a:pPr>
            <a:r>
              <a:rPr lang="en-US" sz="1100">
                <a:latin typeface="Lexend Deca"/>
                <a:ea typeface="Lexend Deca"/>
                <a:cs typeface="Lexend Deca"/>
                <a:sym typeface="Lexend Deca"/>
              </a:rPr>
              <a:t>First level middle school (compulsory): from 12 to 15 years of age</a:t>
            </a:r>
            <a:endParaRPr sz="1500"/>
          </a:p>
        </p:txBody>
      </p:sp>
      <p:sp>
        <p:nvSpPr>
          <p:cNvPr id="407" name="Google Shape;407;p28"/>
          <p:cNvSpPr txBox="1"/>
          <p:nvPr>
            <p:ph idx="5" type="body"/>
          </p:nvPr>
        </p:nvSpPr>
        <p:spPr>
          <a:xfrm>
            <a:off x="3398400" y="4321538"/>
            <a:ext cx="5202000" cy="2769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100"/>
              <a:buFont typeface="Lexend Deca"/>
              <a:buChar char="●"/>
            </a:pPr>
            <a:r>
              <a:rPr lang="en-US" sz="1100">
                <a:latin typeface="Lexend Deca"/>
                <a:ea typeface="Lexend Deca"/>
                <a:cs typeface="Lexend Deca"/>
                <a:sym typeface="Lexend Deca"/>
              </a:rPr>
              <a:t>Second level middle school (not compulsory): from 15 to 18 years of age</a:t>
            </a:r>
            <a:endParaRPr sz="11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8" name="Google Shape;408;p28"/>
          <p:cNvSpPr txBox="1"/>
          <p:nvPr/>
        </p:nvSpPr>
        <p:spPr>
          <a:xfrm>
            <a:off x="3302400" y="5279625"/>
            <a:ext cx="53460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exend Deca"/>
              <a:buChar char="●"/>
            </a:pPr>
            <a:r>
              <a:rPr lang="en-US" sz="11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 Specialization (master's, doctorate, specialized costs, fee): from 22 to 24 years of age</a:t>
            </a:r>
            <a:endParaRPr sz="1100">
              <a:solidFill>
                <a:schemeClr val="lt1"/>
              </a:solidFill>
            </a:endParaRPr>
          </a:p>
        </p:txBody>
      </p:sp>
      <p:sp>
        <p:nvSpPr>
          <p:cNvPr id="409" name="Google Shape;409;p28"/>
          <p:cNvSpPr txBox="1"/>
          <p:nvPr/>
        </p:nvSpPr>
        <p:spPr>
          <a:xfrm>
            <a:off x="3302400" y="4762050"/>
            <a:ext cx="5298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exend Deca"/>
              <a:buChar char="●"/>
            </a:pPr>
            <a:r>
              <a:rPr lang="en-US" sz="11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 University college or vocational school: 18 to 22 years of age</a:t>
            </a:r>
            <a:endParaRPr sz="1700">
              <a:solidFill>
                <a:schemeClr val="lt1"/>
              </a:solidFill>
            </a:endParaRPr>
          </a:p>
        </p:txBody>
      </p:sp>
      <p:pic>
        <p:nvPicPr>
          <p:cNvPr id="410" name="Google Shape;410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3302400" cy="23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301975"/>
            <a:ext cx="3302399" cy="230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2" name="Google Shape;412;p28"/>
          <p:cNvPicPr preferRelativeResize="0"/>
          <p:nvPr/>
        </p:nvPicPr>
        <p:blipFill rotWithShape="1">
          <a:blip r:embed="rId5">
            <a:alphaModFix/>
          </a:blip>
          <a:srcRect b="6498" l="0" r="0" t="0"/>
          <a:stretch/>
        </p:blipFill>
        <p:spPr>
          <a:xfrm>
            <a:off x="0" y="4603950"/>
            <a:ext cx="3302400" cy="230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3" name="Google Shape;413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889600" y="0"/>
            <a:ext cx="3302401" cy="230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2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889600" y="2301974"/>
            <a:ext cx="3302400" cy="230197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2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89600" y="4583725"/>
            <a:ext cx="3302400" cy="23019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19" name="Shape 4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0" name="Google Shape;420;p29"/>
          <p:cNvSpPr/>
          <p:nvPr/>
        </p:nvSpPr>
        <p:spPr>
          <a:xfrm>
            <a:off x="711201" y="896684"/>
            <a:ext cx="1802700" cy="655800"/>
          </a:xfrm>
          <a:prstGeom prst="roundRect">
            <a:avLst>
              <a:gd fmla="val 8785" name="adj"/>
            </a:avLst>
          </a:prstGeom>
          <a:solidFill>
            <a:srgbClr val="F2F2F2"/>
          </a:solidFill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 sz="1800">
                <a:solidFill>
                  <a:srgbClr val="900000"/>
                </a:solidFill>
              </a:rPr>
              <a:t>ヒンダ</a:t>
            </a:r>
            <a:endParaRPr b="0" i="0" sz="1800" u="none" cap="none" strike="noStrike">
              <a:solidFill>
                <a:srgbClr val="9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1" name="Google Shape;421;p29"/>
          <p:cNvSpPr txBox="1"/>
          <p:nvPr>
            <p:ph type="title"/>
          </p:nvPr>
        </p:nvSpPr>
        <p:spPr>
          <a:xfrm>
            <a:off x="913399" y="2703325"/>
            <a:ext cx="5680200" cy="170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600"/>
              <a:buFont typeface="Century Gothic"/>
              <a:buNone/>
            </a:pPr>
            <a:r>
              <a:rPr lang="en-US"/>
              <a:t>CULTURE</a:t>
            </a:r>
            <a:endParaRPr/>
          </a:p>
        </p:txBody>
      </p:sp>
      <p:sp>
        <p:nvSpPr>
          <p:cNvPr id="422" name="Google Shape;422;p29"/>
          <p:cNvSpPr txBox="1"/>
          <p:nvPr>
            <p:ph idx="1" type="body"/>
          </p:nvPr>
        </p:nvSpPr>
        <p:spPr>
          <a:xfrm>
            <a:off x="831849" y="5164364"/>
            <a:ext cx="5680075" cy="1078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How they speak? What is their language?</a:t>
            </a:r>
            <a:endParaRPr/>
          </a:p>
          <a:p>
            <a: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How and what  they eat during the day?</a:t>
            </a:r>
            <a:endParaRPr/>
          </a:p>
          <a:p>
            <a: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How they can have fun in Japan?</a:t>
            </a:r>
            <a:endParaRPr/>
          </a:p>
        </p:txBody>
      </p:sp>
      <p:pic>
        <p:nvPicPr>
          <p:cNvPr descr="red abstract image" id="423" name="Google Shape;423;p2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06226" y="318876"/>
            <a:ext cx="5221200" cy="5221200"/>
          </a:xfrm>
          <a:prstGeom prst="ellipse">
            <a:avLst/>
          </a:prstGeom>
          <a:solidFill>
            <a:srgbClr val="670000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p30"/>
          <p:cNvSpPr txBox="1"/>
          <p:nvPr>
            <p:ph type="title"/>
          </p:nvPr>
        </p:nvSpPr>
        <p:spPr>
          <a:xfrm>
            <a:off x="84579" y="-6"/>
            <a:ext cx="5910000" cy="1480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</a:pPr>
            <a:r>
              <a:rPr lang="en-US" sz="4000"/>
              <a:t>JAPANESE LANGUAGE</a:t>
            </a:r>
            <a:endParaRPr sz="4000"/>
          </a:p>
        </p:txBody>
      </p:sp>
      <p:sp>
        <p:nvSpPr>
          <p:cNvPr id="429" name="Google Shape;429;p30"/>
          <p:cNvSpPr txBox="1"/>
          <p:nvPr>
            <p:ph idx="1" type="body"/>
          </p:nvPr>
        </p:nvSpPr>
        <p:spPr>
          <a:xfrm>
            <a:off x="10" y="2298026"/>
            <a:ext cx="10590600" cy="365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Lexend Deca"/>
              <a:buChar char="-"/>
            </a:pPr>
            <a:r>
              <a:rPr lang="en-US" sz="1300" u="sng">
                <a:highlight>
                  <a:srgbClr val="FFFFFF"/>
                </a:highlight>
                <a:latin typeface="Lexend Deca"/>
                <a:ea typeface="Lexend Deca"/>
                <a:cs typeface="Lexend Deca"/>
                <a:sym typeface="Lexend Deca"/>
              </a:rPr>
              <a:t>Nara period (8th century)</a:t>
            </a:r>
            <a:r>
              <a:rPr lang="en-US" sz="1300">
                <a:highlight>
                  <a:srgbClr val="FFFFFF"/>
                </a:highlight>
                <a:latin typeface="Lexend Deca"/>
                <a:ea typeface="Lexend Deca"/>
                <a:cs typeface="Lexend Deca"/>
                <a:sym typeface="Lexend Deca"/>
              </a:rPr>
              <a:t>: application of Japanese words to equivalent Chinese ideograms</a:t>
            </a:r>
            <a:endParaRPr sz="1300">
              <a:highlight>
                <a:srgbClr val="FFFFFF"/>
              </a:highlight>
              <a:latin typeface="Lexend Deca"/>
              <a:ea typeface="Lexend Deca"/>
              <a:cs typeface="Lexend Deca"/>
              <a:sym typeface="Lexend De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Lexend Deca"/>
              <a:buChar char="-"/>
            </a:pPr>
            <a:r>
              <a:rPr lang="en-US" sz="1300">
                <a:highlight>
                  <a:srgbClr val="FFFFFF"/>
                </a:highlight>
                <a:latin typeface="Lexend Deca"/>
                <a:ea typeface="Lexend Deca"/>
                <a:cs typeface="Lexend Deca"/>
                <a:sym typeface="Lexend Deca"/>
              </a:rPr>
              <a:t>9th century a Japanese "phonetic alphabet"= </a:t>
            </a:r>
            <a:r>
              <a:rPr lang="en-US" sz="1300" u="sng">
                <a:highlight>
                  <a:srgbClr val="FFFFFF"/>
                </a:highlight>
                <a:latin typeface="Lexend Deca"/>
                <a:ea typeface="Lexend Deca"/>
                <a:cs typeface="Lexend Deca"/>
                <a:sym typeface="Lexend Deca"/>
              </a:rPr>
              <a:t>Hiragana</a:t>
            </a:r>
            <a:endParaRPr sz="1300" u="sng">
              <a:highlight>
                <a:srgbClr val="FFFFFF"/>
              </a:highlight>
              <a:latin typeface="Lexend Deca"/>
              <a:ea typeface="Lexend Deca"/>
              <a:cs typeface="Lexend Deca"/>
              <a:sym typeface="Lexend De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Lexend Deca"/>
              <a:buChar char="-"/>
            </a:pPr>
            <a:r>
              <a:rPr lang="en-US" sz="1300">
                <a:highlight>
                  <a:srgbClr val="FFFFFF"/>
                </a:highlight>
                <a:latin typeface="Lexend Deca"/>
                <a:ea typeface="Lexend Deca"/>
                <a:cs typeface="Lexend Deca"/>
                <a:sym typeface="Lexend Deca"/>
              </a:rPr>
              <a:t>In the Heian era:"The Story of Genji" (1021): Murasaki Shikibu</a:t>
            </a:r>
            <a:endParaRPr sz="1300">
              <a:highlight>
                <a:srgbClr val="FFFFFF"/>
              </a:highlight>
              <a:latin typeface="Lexend Deca"/>
              <a:ea typeface="Lexend Deca"/>
              <a:cs typeface="Lexend Deca"/>
              <a:sym typeface="Lexend De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Lexend Deca"/>
              <a:buChar char="-"/>
            </a:pPr>
            <a:r>
              <a:rPr lang="en-US" sz="1300">
                <a:highlight>
                  <a:srgbClr val="FFFFFF"/>
                </a:highlight>
                <a:latin typeface="Lexend Deca"/>
                <a:ea typeface="Lexend Deca"/>
                <a:cs typeface="Lexend Deca"/>
                <a:sym typeface="Lexend Deca"/>
              </a:rPr>
              <a:t>From 1338: introduction of Kanji </a:t>
            </a:r>
            <a:endParaRPr sz="1300">
              <a:highlight>
                <a:srgbClr val="FFFFFF"/>
              </a:highlight>
              <a:latin typeface="Lexend Deca"/>
              <a:ea typeface="Lexend Deca"/>
              <a:cs typeface="Lexend Deca"/>
              <a:sym typeface="Lexend De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300"/>
              <a:buFont typeface="Lexend Deca"/>
              <a:buChar char="-"/>
            </a:pPr>
            <a:r>
              <a:rPr lang="en-US" sz="1300">
                <a:highlight>
                  <a:srgbClr val="FFFFFF"/>
                </a:highlight>
                <a:latin typeface="Lexend Deca"/>
                <a:ea typeface="Lexend Deca"/>
                <a:cs typeface="Lexend Deca"/>
                <a:sym typeface="Lexend Deca"/>
              </a:rPr>
              <a:t>Today in Japan: </a:t>
            </a:r>
            <a:r>
              <a:rPr lang="en-US" sz="1300" u="sng">
                <a:highlight>
                  <a:srgbClr val="FFFFFF"/>
                </a:highlight>
                <a:latin typeface="Lexend Deca"/>
                <a:ea typeface="Lexend Deca"/>
                <a:cs typeface="Lexend Deca"/>
                <a:sym typeface="Lexend Deca"/>
              </a:rPr>
              <a:t>Nihongo</a:t>
            </a:r>
            <a:r>
              <a:rPr lang="en-US" sz="1300">
                <a:highlight>
                  <a:srgbClr val="FFFFFF"/>
                </a:highlight>
                <a:latin typeface="Lexend Deca"/>
                <a:ea typeface="Lexend Deca"/>
                <a:cs typeface="Lexend Deca"/>
                <a:sym typeface="Lexend Deca"/>
              </a:rPr>
              <a:t> </a:t>
            </a:r>
            <a:endParaRPr sz="1300">
              <a:highlight>
                <a:srgbClr val="FFFFFF"/>
              </a:highlight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highlight>
                <a:srgbClr val="FFFFFF"/>
              </a:highlight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430" name="Google Shape;430;p30"/>
          <p:cNvSpPr txBox="1"/>
          <p:nvPr>
            <p:ph idx="3" type="body"/>
          </p:nvPr>
        </p:nvSpPr>
        <p:spPr>
          <a:xfrm>
            <a:off x="640075" y="5022725"/>
            <a:ext cx="2651700" cy="3003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/>
          </a:p>
          <a:p>
            <a:pPr indent="-139700" lvl="0" marL="228600" rtl="0" algn="l">
              <a:lnSpc>
                <a:spcPct val="9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</a:pPr>
            <a:r>
              <a:t/>
            </a:r>
            <a:endParaRPr/>
          </a:p>
        </p:txBody>
      </p:sp>
      <p:sp>
        <p:nvSpPr>
          <p:cNvPr id="431" name="Google Shape;431;p30"/>
          <p:cNvSpPr/>
          <p:nvPr/>
        </p:nvSpPr>
        <p:spPr>
          <a:xfrm>
            <a:off x="640079" y="6327866"/>
            <a:ext cx="1150621" cy="393610"/>
          </a:xfrm>
          <a:prstGeom prst="roundRect">
            <a:avLst>
              <a:gd fmla="val 8785" name="adj"/>
            </a:avLst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dk1"/>
                </a:solidFill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(日本語)</a:t>
            </a:r>
            <a:endParaRPr/>
          </a:p>
        </p:txBody>
      </p:sp>
      <p:sp>
        <p:nvSpPr>
          <p:cNvPr id="432" name="Google Shape;432;p30"/>
          <p:cNvSpPr txBox="1"/>
          <p:nvPr>
            <p:ph idx="12" type="sldNum"/>
          </p:nvPr>
        </p:nvSpPr>
        <p:spPr>
          <a:xfrm>
            <a:off x="11230806" y="6327866"/>
            <a:ext cx="389686" cy="39361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33" name="Google Shape;433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3781" y="3914071"/>
            <a:ext cx="3715177" cy="2246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4" name="Google Shape;434;p3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900225" y="2042757"/>
            <a:ext cx="2651700" cy="4163631"/>
          </a:xfrm>
          <a:prstGeom prst="rect">
            <a:avLst/>
          </a:prstGeom>
          <a:noFill/>
          <a:ln>
            <a:noFill/>
          </a:ln>
        </p:spPr>
      </p:pic>
      <p:pic>
        <p:nvPicPr>
          <p:cNvPr id="435" name="Google Shape;435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07288" y="3914072"/>
            <a:ext cx="3864601" cy="22461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40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31"/>
          <p:cNvSpPr/>
          <p:nvPr>
            <p:ph idx="2" type="pic"/>
          </p:nvPr>
        </p:nvSpPr>
        <p:spPr>
          <a:xfrm>
            <a:off x="3085300" y="0"/>
            <a:ext cx="5946900" cy="6858000"/>
          </a:xfrm>
          <a:prstGeom prst="rect">
            <a:avLst/>
          </a:prstGeom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accent3"/>
                </a:solidFill>
                <a:highlight>
                  <a:schemeClr val="accent3"/>
                </a:highlight>
              </a:rPr>
              <a:t>.</a:t>
            </a:r>
            <a:endParaRPr>
              <a:solidFill>
                <a:schemeClr val="accent3"/>
              </a:solidFill>
              <a:highlight>
                <a:schemeClr val="accent3"/>
              </a:highlight>
            </a:endParaRPr>
          </a:p>
        </p:txBody>
      </p:sp>
      <p:sp>
        <p:nvSpPr>
          <p:cNvPr id="442" name="Google Shape;442;p31"/>
          <p:cNvSpPr txBox="1"/>
          <p:nvPr>
            <p:ph type="ctrTitle"/>
          </p:nvPr>
        </p:nvSpPr>
        <p:spPr>
          <a:xfrm>
            <a:off x="3862600" y="1084002"/>
            <a:ext cx="4322100" cy="1042200"/>
          </a:xfrm>
          <a:prstGeom prst="rect">
            <a:avLst/>
          </a:prstGeom>
        </p:spPr>
        <p:txBody>
          <a:bodyPr anchorCtr="1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</a:pPr>
            <a:r>
              <a:rPr b="1" lang="en-US" sz="3100">
                <a:solidFill>
                  <a:srgbClr val="FFFFFF"/>
                </a:solidFill>
              </a:rPr>
              <a:t>THE DIFFERENT MEALS IN JAPAN</a:t>
            </a:r>
            <a:endParaRPr b="1" sz="3000">
              <a:solidFill>
                <a:srgbClr val="FFFFFF"/>
              </a:solidFill>
            </a:endParaRPr>
          </a:p>
        </p:txBody>
      </p:sp>
      <p:sp>
        <p:nvSpPr>
          <p:cNvPr id="443" name="Google Shape;443;p31"/>
          <p:cNvSpPr txBox="1"/>
          <p:nvPr/>
        </p:nvSpPr>
        <p:spPr>
          <a:xfrm>
            <a:off x="3178900" y="2725162"/>
            <a:ext cx="5689500" cy="1935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In Japan, food consumption is organized around three main meals:</a:t>
            </a:r>
            <a:endParaRPr sz="13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Lexend Deca"/>
              <a:buAutoNum type="arabicPeriod"/>
            </a:pPr>
            <a:r>
              <a:rPr b="1"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Breakfast</a:t>
            </a:r>
            <a:r>
              <a:rPr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 —&gt; traditional or western</a:t>
            </a:r>
            <a:endParaRPr sz="13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Lexend Deca"/>
              <a:buAutoNum type="arabicPeriod"/>
            </a:pPr>
            <a:r>
              <a:rPr b="1"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Lunch</a:t>
            </a:r>
            <a:r>
              <a:rPr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 —&gt; eaten quickly at work or school</a:t>
            </a:r>
            <a:endParaRPr sz="13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Lexend Deca"/>
              <a:buAutoNum type="arabicPeriod"/>
            </a:pPr>
            <a:r>
              <a:rPr b="1"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Dinner</a:t>
            </a:r>
            <a:r>
              <a:rPr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 —&gt;  in small restaurants or bars such as </a:t>
            </a:r>
            <a:r>
              <a:rPr lang="en-US" sz="1300" u="sng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izakaya</a:t>
            </a:r>
            <a:r>
              <a:rPr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 or in street stalls (</a:t>
            </a:r>
            <a:r>
              <a:rPr lang="en-US" sz="1300" u="sng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yatai</a:t>
            </a:r>
            <a:r>
              <a:rPr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)</a:t>
            </a:r>
            <a:endParaRPr sz="1300">
              <a:solidFill>
                <a:srgbClr val="FFFFFF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-3111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300"/>
              <a:buFont typeface="Lexend Deca"/>
              <a:buAutoNum type="arabicPeriod"/>
            </a:pPr>
            <a:r>
              <a:rPr b="1"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Snack</a:t>
            </a:r>
            <a:r>
              <a:rPr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 —&gt; </a:t>
            </a:r>
            <a:r>
              <a:rPr lang="en-US" sz="1300" u="sng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oyatsu </a:t>
            </a:r>
            <a:r>
              <a:rPr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and consists of a  snacks called </a:t>
            </a:r>
            <a:r>
              <a:rPr lang="en-US" sz="1300" u="sng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o-kashi </a:t>
            </a:r>
            <a:r>
              <a:rPr lang="en-US" sz="1300">
                <a:solidFill>
                  <a:srgbClr val="FFFFFF"/>
                </a:solidFill>
                <a:latin typeface="Lexend Deca"/>
                <a:ea typeface="Lexend Deca"/>
                <a:cs typeface="Lexend Deca"/>
                <a:sym typeface="Lexend Deca"/>
              </a:rPr>
              <a:t>with a drink that can be hot or cold (not alcoholic)</a:t>
            </a:r>
            <a:endParaRPr sz="1300">
              <a:solidFill>
                <a:srgbClr val="FFFFFF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pic>
        <p:nvPicPr>
          <p:cNvPr id="444" name="Google Shape;444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2"/>
            <a:ext cx="3085301" cy="23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5" name="Google Shape;445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328150"/>
            <a:ext cx="3085299" cy="236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6" name="Google Shape;446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0" y="4675602"/>
            <a:ext cx="3085300" cy="2182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7" name="Google Shape;447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032200" y="0"/>
            <a:ext cx="1638251" cy="222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9032200" y="2225900"/>
            <a:ext cx="3159800" cy="3051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9" name="Google Shape;449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0670450" y="43500"/>
            <a:ext cx="1521550" cy="218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450" name="Google Shape;450;p3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9032200" y="5277100"/>
            <a:ext cx="3159801" cy="158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32"/>
          <p:cNvSpPr txBox="1"/>
          <p:nvPr>
            <p:ph idx="3" type="body"/>
          </p:nvPr>
        </p:nvSpPr>
        <p:spPr>
          <a:xfrm>
            <a:off x="11384550" y="6410400"/>
            <a:ext cx="397200" cy="44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>
                <a:solidFill>
                  <a:schemeClr val="lt1"/>
                </a:solidFill>
              </a:rPr>
              <a:t>3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57" name="Google Shape;457;p32"/>
          <p:cNvSpPr/>
          <p:nvPr>
            <p:ph idx="2" type="pic"/>
          </p:nvPr>
        </p:nvSpPr>
        <p:spPr>
          <a:xfrm>
            <a:off x="0" y="0"/>
            <a:ext cx="4995600" cy="6218700"/>
          </a:xfrm>
          <a:prstGeom prst="rect">
            <a:avLst/>
          </a:prstGeom>
        </p:spPr>
        <p:txBody>
          <a:bodyPr anchorCtr="1" anchor="t" bIns="45700" lIns="0" spcFirstLastPara="1" rIns="914400" wrap="square" tIns="109727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latin typeface="Lexend Deca"/>
                <a:ea typeface="Lexend Deca"/>
                <a:cs typeface="Lexend Deca"/>
                <a:sym typeface="Lexend Deca"/>
              </a:rPr>
              <a:t>KOJIKI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458" name="Google Shape;458;p32"/>
          <p:cNvSpPr txBox="1"/>
          <p:nvPr>
            <p:ph type="title"/>
          </p:nvPr>
        </p:nvSpPr>
        <p:spPr>
          <a:xfrm>
            <a:off x="7299300" y="1248649"/>
            <a:ext cx="6404700" cy="683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</a:pPr>
            <a:r>
              <a:rPr i="1" lang="en-US" sz="5100"/>
              <a:t>MEALS</a:t>
            </a:r>
            <a:endParaRPr i="1" sz="5100"/>
          </a:p>
        </p:txBody>
      </p:sp>
      <p:graphicFrame>
        <p:nvGraphicFramePr>
          <p:cNvPr id="459" name="Google Shape;459;p32"/>
          <p:cNvGraphicFramePr/>
          <p:nvPr/>
        </p:nvGraphicFramePr>
        <p:xfrm>
          <a:off x="5215796" y="2673231"/>
          <a:ext cx="3000000" cy="3000000"/>
        </p:xfrm>
        <a:graphic>
          <a:graphicData uri="http://schemas.openxmlformats.org/drawingml/2006/table">
            <a:tbl>
              <a:tblPr bandRow="1" firstRow="1">
                <a:noFill/>
                <a:tableStyleId>{A5BDB596-4490-4DE6-873B-86E134393E4E}</a:tableStyleId>
              </a:tblPr>
              <a:tblGrid>
                <a:gridCol w="2083500"/>
                <a:gridCol w="2895675"/>
                <a:gridCol w="1271325"/>
              </a:tblGrid>
              <a:tr h="37085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2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MEAL</a:t>
                      </a:r>
                      <a:endParaRPr sz="1200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900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FOODS</a:t>
                      </a:r>
                      <a:endParaRPr sz="900" u="none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sng" cap="none" strike="noStrike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T</a:t>
                      </a:r>
                      <a:r>
                        <a:rPr lang="en-US" sz="1100" u="sng">
                          <a:latin typeface="Century Gothic"/>
                          <a:ea typeface="Century Gothic"/>
                          <a:cs typeface="Century Gothic"/>
                          <a:sym typeface="Century Gothic"/>
                        </a:rPr>
                        <a:t>IME</a:t>
                      </a:r>
                      <a:endParaRPr sz="1100" u="sng" cap="none" strike="noStrike">
                        <a:latin typeface="Century Gothic"/>
                        <a:ea typeface="Century Gothic"/>
                        <a:cs typeface="Century Gothic"/>
                        <a:sym typeface="Century Gothic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/>
                        <a:t>BREAKFAST (</a:t>
                      </a:r>
                      <a:r>
                        <a:rPr b="1" lang="en-US" sz="1200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朝ご飯)</a:t>
                      </a:r>
                      <a:endParaRPr b="1" sz="1200">
                        <a:highlight>
                          <a:srgbClr val="FFFFFF"/>
                        </a:highlight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b="1" sz="1200">
                        <a:highlight>
                          <a:srgbClr val="FFFFFF"/>
                        </a:highlight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  <a:p>
                      <a:pPr indent="0" lvl="0" marL="0" marR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US" sz="1200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asa gohan </a:t>
                      </a:r>
                      <a:endParaRPr b="1" sz="1200">
                        <a:highlight>
                          <a:srgbClr val="FFFFFF"/>
                        </a:highlight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Lexend Deca"/>
                        <a:buChar char="-"/>
                      </a:pPr>
                      <a:r>
                        <a:rPr lang="en-US" sz="900" u="sng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rice, miso soup, tofu,</a:t>
                      </a:r>
                      <a:r>
                        <a:rPr lang="en-US" sz="900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pickles such as </a:t>
                      </a:r>
                      <a:r>
                        <a:rPr lang="en-US" sz="900" u="sng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radishes</a:t>
                      </a:r>
                      <a:r>
                        <a:rPr lang="en-US" sz="900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(takuan) or plums (umeboshi) and fish.</a:t>
                      </a:r>
                      <a:endParaRPr sz="900">
                        <a:highlight>
                          <a:srgbClr val="FFFFFF"/>
                        </a:highlight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  <a:p>
                      <a:pPr indent="-2857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Lexend Deca"/>
                        <a:buChar char="-"/>
                      </a:pPr>
                      <a:r>
                        <a:rPr lang="en-US" sz="900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slices of toast with butter and jam, eggs or chopped vegetables, accompanied by coffee and orange juice.</a:t>
                      </a:r>
                      <a:endParaRPr sz="900">
                        <a:highlight>
                          <a:srgbClr val="FFFFFF"/>
                        </a:highlight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sng"/>
                        <a:t>8-10 am</a:t>
                      </a:r>
                      <a:endParaRPr sz="1100" u="sng"/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200">
                          <a:solidFill>
                            <a:srgbClr val="000000"/>
                          </a:solidFill>
                        </a:rPr>
                        <a:t>LUNCH</a:t>
                      </a:r>
                      <a:endParaRPr b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200">
                          <a:solidFill>
                            <a:srgbClr val="000000"/>
                          </a:solidFill>
                        </a:rPr>
                        <a:t>hiru gohan</a:t>
                      </a:r>
                      <a:endParaRPr b="1" sz="1200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Lexend Deca"/>
                        <a:buChar char="-"/>
                      </a:pPr>
                      <a:r>
                        <a:rPr lang="en-US" sz="900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Bento (弁当) is a take-away meal: white rice, fish or meat and pickled or cooked vegetables.</a:t>
                      </a:r>
                      <a:endParaRPr sz="900"/>
                    </a:p>
                  </a:txBody>
                  <a:tcPr marT="45725" marB="45725" marR="91450" marL="91450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sng"/>
                        <a:t>13-15 pm</a:t>
                      </a:r>
                      <a:endParaRPr sz="1100" u="sng"/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200">
                          <a:solidFill>
                            <a:srgbClr val="000000"/>
                          </a:solidFill>
                        </a:rPr>
                        <a:t>SNACK</a:t>
                      </a:r>
                      <a:endParaRPr b="1" sz="1200" cap="none" strike="noStrike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900"/>
                        <a:buFont typeface="Lexend Deca"/>
                        <a:buChar char="-"/>
                      </a:pPr>
                      <a:r>
                        <a:rPr lang="en-US" sz="900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a lot of japanese snacks</a:t>
                      </a:r>
                      <a:endParaRPr sz="900"/>
                    </a:p>
                  </a:txBody>
                  <a:tcPr marT="45725" marB="45725" marR="91450" marL="91450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sng"/>
                        <a:t>17-19 pm</a:t>
                      </a:r>
                      <a:endParaRPr sz="1100" u="sng"/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200">
                          <a:solidFill>
                            <a:srgbClr val="000000"/>
                          </a:solidFill>
                        </a:rPr>
                        <a:t>DINNER</a:t>
                      </a:r>
                      <a:endParaRPr b="1" sz="1200">
                        <a:solidFill>
                          <a:srgbClr val="000000"/>
                        </a:solidFill>
                      </a:endParaRPr>
                    </a:p>
                    <a:p>
                      <a:pPr indent="0" lvl="0" marL="0" marR="0" rtl="0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b="1" lang="en-US" sz="1200">
                          <a:solidFill>
                            <a:srgbClr val="000000"/>
                          </a:solidFill>
                        </a:rPr>
                        <a:t>ban gohan</a:t>
                      </a:r>
                      <a:endParaRPr b="1" sz="1200">
                        <a:solidFill>
                          <a:srgbClr val="000000"/>
                        </a:solidFill>
                      </a:endParaRPr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-285750" lvl="0" marL="457200" rtl="0" algn="l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ts val="900"/>
                        <a:buFont typeface="Lexend Deca"/>
                        <a:buChar char="-"/>
                      </a:pPr>
                      <a:r>
                        <a:rPr lang="en-US" sz="900" u="sng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evergreen steamed white rice</a:t>
                      </a:r>
                      <a:r>
                        <a:rPr lang="en-US" sz="900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 plus many small "side dish" courses with things like </a:t>
                      </a:r>
                      <a:r>
                        <a:rPr lang="en-US" sz="900" u="sng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nikujaga</a:t>
                      </a:r>
                      <a:r>
                        <a:rPr lang="en-US" sz="900">
                          <a:highlight>
                            <a:srgbClr val="FFFFFF"/>
                          </a:highlight>
                          <a:latin typeface="Lexend Deca"/>
                          <a:ea typeface="Lexend Deca"/>
                          <a:cs typeface="Lexend Deca"/>
                          <a:sym typeface="Lexend Deca"/>
                        </a:rPr>
                        <a:t>, a meat soup and potatoes, or curry rice.</a:t>
                      </a:r>
                      <a:endParaRPr sz="900">
                        <a:highlight>
                          <a:srgbClr val="FFFFFF"/>
                        </a:highlight>
                        <a:latin typeface="Lexend Deca"/>
                        <a:ea typeface="Lexend Deca"/>
                        <a:cs typeface="Lexend Deca"/>
                        <a:sym typeface="Lexend Deca"/>
                      </a:endParaRPr>
                    </a:p>
                  </a:txBody>
                  <a:tcPr marT="45725" marB="45725" marR="91450" marL="91450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US" sz="1100" u="sng"/>
                        <a:t>21-23 pm</a:t>
                      </a:r>
                      <a:endParaRPr sz="1100" u="sng"/>
                    </a:p>
                  </a:txBody>
                  <a:tcPr marT="45725" marB="45725" marR="91450" marL="91450" anchor="ctr">
                    <a:lnL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90000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460" name="Google Shape;460;p32"/>
          <p:cNvSpPr/>
          <p:nvPr/>
        </p:nvSpPr>
        <p:spPr>
          <a:xfrm>
            <a:off x="640079" y="6327866"/>
            <a:ext cx="1150500" cy="393600"/>
          </a:xfrm>
          <a:prstGeom prst="roundRect">
            <a:avLst>
              <a:gd fmla="val 8785" name="adj"/>
            </a:avLst>
          </a:prstGeom>
          <a:solidFill>
            <a:schemeClr val="lt1"/>
          </a:solidFill>
          <a:ln cap="flat" cmpd="sng" w="12700">
            <a:solidFill>
              <a:schemeClr val="accent2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1900">
                <a:solidFill>
                  <a:schemeClr val="dk1"/>
                </a:solidFill>
                <a:highlight>
                  <a:schemeClr val="lt1"/>
                </a:highlight>
                <a:latin typeface="Lexend Deca"/>
                <a:ea typeface="Lexend Deca"/>
                <a:cs typeface="Lexend Deca"/>
                <a:sym typeface="Lexend Deca"/>
              </a:rPr>
              <a:t>(日本語)</a:t>
            </a:r>
            <a:endParaRPr/>
          </a:p>
        </p:txBody>
      </p:sp>
      <p:sp>
        <p:nvSpPr>
          <p:cNvPr id="461" name="Google Shape;461;p32"/>
          <p:cNvSpPr txBox="1"/>
          <p:nvPr>
            <p:ph idx="12" type="sldNum"/>
          </p:nvPr>
        </p:nvSpPr>
        <p:spPr>
          <a:xfrm>
            <a:off x="11230806" y="6327866"/>
            <a:ext cx="389700" cy="393600"/>
          </a:xfrm>
          <a:prstGeom prst="rect">
            <a:avLst/>
          </a:prstGeom>
          <a:noFill/>
          <a:ln>
            <a:noFill/>
          </a:ln>
        </p:spPr>
        <p:txBody>
          <a:bodyPr anchorCtr="1" anchor="ctr" bIns="45700" lIns="0" spcFirstLastPara="1" rIns="0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pic>
        <p:nvPicPr>
          <p:cNvPr id="462" name="Google Shape;462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57850" y="2404213"/>
            <a:ext cx="2637750" cy="1789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3" name="Google Shape;463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0" y="2414644"/>
            <a:ext cx="2357849" cy="176881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4" name="Google Shape;464;p3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1" y="0"/>
            <a:ext cx="2079100" cy="207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5" name="Google Shape;465;p3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079100" y="0"/>
            <a:ext cx="2863524" cy="207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357850" y="4592538"/>
            <a:ext cx="2637749" cy="1326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" y="4592534"/>
            <a:ext cx="2357852" cy="132626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32"/>
          <p:cNvSpPr txBox="1"/>
          <p:nvPr/>
        </p:nvSpPr>
        <p:spPr>
          <a:xfrm>
            <a:off x="-8" y="2090054"/>
            <a:ext cx="52161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Corsiva"/>
                <a:ea typeface="Corsiva"/>
                <a:cs typeface="Corsiva"/>
                <a:sym typeface="Corsiva"/>
              </a:rPr>
              <a:t>                  </a:t>
            </a:r>
            <a:r>
              <a:rPr lang="en-US">
                <a:solidFill>
                  <a:srgbClr val="FFFFFF"/>
                </a:solidFill>
                <a:latin typeface="Corsiva"/>
                <a:ea typeface="Corsiva"/>
                <a:cs typeface="Corsiva"/>
                <a:sym typeface="Corsiva"/>
              </a:rPr>
              <a:t>radishes.                                        </a:t>
            </a:r>
            <a:r>
              <a:rPr lang="en-US">
                <a:solidFill>
                  <a:srgbClr val="FFFFFF"/>
                </a:solidFill>
                <a:latin typeface="Corsiva"/>
                <a:ea typeface="Corsiva"/>
                <a:cs typeface="Corsiva"/>
                <a:sym typeface="Corsiva"/>
              </a:rPr>
              <a:t>traditional breakfast.</a:t>
            </a:r>
            <a:endParaRPr>
              <a:solidFill>
                <a:srgbClr val="FFFFFF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sp>
        <p:nvSpPr>
          <p:cNvPr id="469" name="Google Shape;469;p32"/>
          <p:cNvSpPr txBox="1"/>
          <p:nvPr/>
        </p:nvSpPr>
        <p:spPr>
          <a:xfrm>
            <a:off x="8" y="4208972"/>
            <a:ext cx="76974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Corsiva"/>
                <a:ea typeface="Corsiva"/>
                <a:cs typeface="Corsiva"/>
                <a:sym typeface="Corsiva"/>
              </a:rPr>
              <a:t>                    onighiri.                                                        sushi.</a:t>
            </a:r>
            <a:endParaRPr>
              <a:solidFill>
                <a:srgbClr val="FFFFFF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  <p:sp>
        <p:nvSpPr>
          <p:cNvPr id="470" name="Google Shape;470;p32"/>
          <p:cNvSpPr txBox="1"/>
          <p:nvPr/>
        </p:nvSpPr>
        <p:spPr>
          <a:xfrm>
            <a:off x="8" y="5880647"/>
            <a:ext cx="7697400" cy="396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rgbClr val="FFFFFF"/>
                </a:solidFill>
                <a:latin typeface="Corsiva"/>
                <a:ea typeface="Corsiva"/>
                <a:cs typeface="Corsiva"/>
                <a:sym typeface="Corsiva"/>
              </a:rPr>
              <a:t>                   </a:t>
            </a:r>
            <a:r>
              <a:rPr lang="en-US">
                <a:solidFill>
                  <a:srgbClr val="FFFFFF"/>
                </a:solidFill>
                <a:latin typeface="Corsiva"/>
                <a:ea typeface="Corsiva"/>
                <a:cs typeface="Corsiva"/>
                <a:sym typeface="Corsiva"/>
              </a:rPr>
              <a:t>nikujaga.                                       evergreen </a:t>
            </a:r>
            <a:r>
              <a:rPr lang="en-US">
                <a:solidFill>
                  <a:srgbClr val="FFFFFF"/>
                </a:solidFill>
                <a:latin typeface="Corsiva"/>
                <a:ea typeface="Corsiva"/>
                <a:cs typeface="Corsiva"/>
                <a:sym typeface="Corsiva"/>
              </a:rPr>
              <a:t>steamed white r</a:t>
            </a:r>
            <a:r>
              <a:rPr lang="en-US">
                <a:solidFill>
                  <a:srgbClr val="FFFFFF"/>
                </a:solidFill>
                <a:latin typeface="Corsiva"/>
                <a:ea typeface="Corsiva"/>
                <a:cs typeface="Corsiva"/>
                <a:sym typeface="Corsiva"/>
              </a:rPr>
              <a:t>ice</a:t>
            </a:r>
            <a:endParaRPr>
              <a:solidFill>
                <a:srgbClr val="FFFFFF"/>
              </a:solidFill>
              <a:latin typeface="Corsiva"/>
              <a:ea typeface="Corsiva"/>
              <a:cs typeface="Corsiva"/>
              <a:sym typeface="Corsiva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5" name="Google Shape;475;p33"/>
          <p:cNvSpPr txBox="1"/>
          <p:nvPr>
            <p:ph idx="2" type="body"/>
          </p:nvPr>
        </p:nvSpPr>
        <p:spPr>
          <a:xfrm>
            <a:off x="11324881" y="6409326"/>
            <a:ext cx="319800" cy="6321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10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76" name="Google Shape;476;p33"/>
          <p:cNvSpPr txBox="1"/>
          <p:nvPr/>
        </p:nvSpPr>
        <p:spPr>
          <a:xfrm>
            <a:off x="838200" y="6249650"/>
            <a:ext cx="760500" cy="4926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1500"/>
              </a:spcBef>
              <a:spcAft>
                <a:spcPts val="800"/>
              </a:spcAft>
              <a:buNone/>
            </a:pPr>
            <a:r>
              <a:rPr b="1" lang="en-US" sz="1800">
                <a:solidFill>
                  <a:schemeClr val="accent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伝統</a:t>
            </a:r>
            <a:endParaRPr b="1" sz="2100">
              <a:solidFill>
                <a:schemeClr val="accent3"/>
              </a:solidFill>
              <a:highlight>
                <a:schemeClr val="lt1"/>
              </a:highlight>
            </a:endParaRPr>
          </a:p>
        </p:txBody>
      </p:sp>
      <p:sp>
        <p:nvSpPr>
          <p:cNvPr id="477" name="Google Shape;477;p33"/>
          <p:cNvSpPr txBox="1"/>
          <p:nvPr>
            <p:ph type="title"/>
          </p:nvPr>
        </p:nvSpPr>
        <p:spPr>
          <a:xfrm>
            <a:off x="2665638" y="100"/>
            <a:ext cx="7056000" cy="98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400"/>
              <a:buFont typeface="Century Gothic"/>
              <a:buNone/>
            </a:pPr>
            <a:r>
              <a:rPr lang="en-US" sz="2900">
                <a:solidFill>
                  <a:srgbClr val="FFFFFF"/>
                </a:solidFill>
              </a:rPr>
              <a:t>FUNNY</a:t>
            </a:r>
            <a:r>
              <a:rPr lang="en-US" sz="2900"/>
              <a:t> ACTIVITIES</a:t>
            </a:r>
            <a:endParaRPr sz="2900"/>
          </a:p>
        </p:txBody>
      </p:sp>
      <p:pic>
        <p:nvPicPr>
          <p:cNvPr id="478" name="Google Shape;478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621780" y="703995"/>
            <a:ext cx="3308655" cy="244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9" name="Google Shape;479;p3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114202" y="3652850"/>
            <a:ext cx="6815374" cy="2675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80" name="Google Shape;480;p3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366582" y="1170301"/>
            <a:ext cx="2743238" cy="22930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81" name="Google Shape;481;p3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838200" y="4198743"/>
            <a:ext cx="3308649" cy="2203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482" name="Google Shape;482;p3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38200" y="2342944"/>
            <a:ext cx="4016423" cy="185580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86" name="Shape 4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7" name="Google Shape;487;p34"/>
          <p:cNvSpPr/>
          <p:nvPr/>
        </p:nvSpPr>
        <p:spPr>
          <a:xfrm>
            <a:off x="711201" y="896684"/>
            <a:ext cx="1802700" cy="655800"/>
          </a:xfrm>
          <a:prstGeom prst="roundRect">
            <a:avLst>
              <a:gd fmla="val 8785" name="adj"/>
            </a:avLst>
          </a:prstGeom>
          <a:solidFill>
            <a:srgbClr val="F2F2F2"/>
          </a:solidFill>
          <a:ln cap="flat" cmpd="sng" w="5715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r>
              <a:rPr b="1" lang="en-US" sz="1800">
                <a:latin typeface="Lexend Deca"/>
                <a:ea typeface="Lexend Deca"/>
                <a:cs typeface="Lexend Deca"/>
                <a:sym typeface="Lexend Deca"/>
              </a:rPr>
              <a:t>アレクサンダ</a:t>
            </a:r>
            <a:endParaRPr b="0" i="0" sz="1800" u="none" cap="none" strike="noStrike"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88" name="Google Shape;488;p34"/>
          <p:cNvSpPr txBox="1"/>
          <p:nvPr>
            <p:ph type="title"/>
          </p:nvPr>
        </p:nvSpPr>
        <p:spPr>
          <a:xfrm>
            <a:off x="913399" y="2703325"/>
            <a:ext cx="5680200" cy="1701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600"/>
              <a:buFont typeface="Century Gothic"/>
              <a:buNone/>
            </a:pPr>
            <a:r>
              <a:rPr lang="en-US"/>
              <a:t>TRADITION</a:t>
            </a:r>
            <a:endParaRPr/>
          </a:p>
        </p:txBody>
      </p:sp>
      <p:sp>
        <p:nvSpPr>
          <p:cNvPr id="489" name="Google Shape;489;p34"/>
          <p:cNvSpPr txBox="1"/>
          <p:nvPr>
            <p:ph idx="1" type="body"/>
          </p:nvPr>
        </p:nvSpPr>
        <p:spPr>
          <a:xfrm>
            <a:off x="831849" y="5164364"/>
            <a:ext cx="5680200" cy="10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What </a:t>
            </a:r>
            <a:r>
              <a:rPr lang="en-US"/>
              <a:t>are</a:t>
            </a:r>
            <a:r>
              <a:rPr lang="en-US"/>
              <a:t> the </a:t>
            </a:r>
            <a:r>
              <a:rPr lang="en-US"/>
              <a:t>celebration and the festival?</a:t>
            </a:r>
            <a:endParaRPr/>
          </a:p>
          <a:p>
            <a: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Where is Tokyo?</a:t>
            </a:r>
            <a:endParaRPr/>
          </a:p>
          <a:p>
            <a:pPr indent="-3302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1600"/>
              <a:buChar char="-"/>
            </a:pPr>
            <a:r>
              <a:rPr lang="en-US"/>
              <a:t>What are the main important things about the architecture?</a:t>
            </a:r>
            <a:endParaRPr/>
          </a:p>
        </p:txBody>
      </p:sp>
      <p:pic>
        <p:nvPicPr>
          <p:cNvPr descr="red abstract image" id="490" name="Google Shape;490;p34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706226" y="318876"/>
            <a:ext cx="5221200" cy="5221200"/>
          </a:xfrm>
          <a:prstGeom prst="ellipse">
            <a:avLst/>
          </a:prstGeom>
          <a:solidFill>
            <a:srgbClr val="670000"/>
          </a:solidFill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494" name="Shape 4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5" name="Google Shape;495;p35"/>
          <p:cNvSpPr txBox="1"/>
          <p:nvPr>
            <p:ph type="title"/>
          </p:nvPr>
        </p:nvSpPr>
        <p:spPr>
          <a:xfrm>
            <a:off x="3549770" y="448453"/>
            <a:ext cx="8094900" cy="17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600"/>
              <a:buFont typeface="Century Gothic"/>
              <a:buNone/>
            </a:pPr>
            <a:r>
              <a:rPr lang="en-US"/>
              <a:t>TRADITIONS</a:t>
            </a:r>
            <a:endParaRPr/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Festivals</a:t>
            </a:r>
            <a:endParaRPr sz="2000"/>
          </a:p>
        </p:txBody>
      </p:sp>
      <p:sp>
        <p:nvSpPr>
          <p:cNvPr id="496" name="Google Shape;496;p35"/>
          <p:cNvSpPr txBox="1"/>
          <p:nvPr>
            <p:ph idx="2" type="body"/>
          </p:nvPr>
        </p:nvSpPr>
        <p:spPr>
          <a:xfrm>
            <a:off x="11324881" y="6409326"/>
            <a:ext cx="319800" cy="6321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10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497" name="Google Shape;497;p35"/>
          <p:cNvSpPr txBox="1"/>
          <p:nvPr/>
        </p:nvSpPr>
        <p:spPr>
          <a:xfrm>
            <a:off x="838200" y="6249650"/>
            <a:ext cx="760500" cy="46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0000"/>
              </a:lnSpc>
              <a:spcBef>
                <a:spcPts val="1500"/>
              </a:spcBef>
              <a:spcAft>
                <a:spcPts val="800"/>
              </a:spcAft>
              <a:buNone/>
            </a:pPr>
            <a:r>
              <a:rPr b="1" lang="en-US" sz="1800">
                <a:solidFill>
                  <a:schemeClr val="accent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伝統</a:t>
            </a:r>
            <a:endParaRPr b="1" sz="2100">
              <a:solidFill>
                <a:schemeClr val="accent3"/>
              </a:solidFill>
              <a:highlight>
                <a:schemeClr val="lt1"/>
              </a:highlight>
            </a:endParaRPr>
          </a:p>
        </p:txBody>
      </p:sp>
      <p:pic>
        <p:nvPicPr>
          <p:cNvPr id="498" name="Google Shape;498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38188" y="3131275"/>
            <a:ext cx="4832275" cy="27181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5"/>
          <p:cNvPicPr preferRelativeResize="0"/>
          <p:nvPr/>
        </p:nvPicPr>
        <p:blipFill rotWithShape="1">
          <a:blip r:embed="rId4">
            <a:alphaModFix/>
          </a:blip>
          <a:srcRect b="3586" l="0" r="20729" t="0"/>
          <a:stretch/>
        </p:blipFill>
        <p:spPr>
          <a:xfrm>
            <a:off x="6329037" y="3131275"/>
            <a:ext cx="4832275" cy="271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989500" y="346200"/>
            <a:ext cx="3415996" cy="2276501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5"/>
          <p:cNvSpPr txBox="1"/>
          <p:nvPr/>
        </p:nvSpPr>
        <p:spPr>
          <a:xfrm>
            <a:off x="1669275" y="5849450"/>
            <a:ext cx="3170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333333"/>
                </a:solidFill>
                <a:latin typeface="Lexend Deca"/>
                <a:ea typeface="Lexend Deca"/>
                <a:cs typeface="Lexend Deca"/>
                <a:sym typeface="Lexend Deca"/>
              </a:rPr>
              <a:t>Nebuta Festival</a:t>
            </a:r>
            <a:r>
              <a:rPr lang="en-US" sz="1100">
                <a:solidFill>
                  <a:srgbClr val="333333"/>
                </a:solidFill>
                <a:latin typeface="Lexend Deca"/>
                <a:ea typeface="Lexend Deca"/>
                <a:cs typeface="Lexend Deca"/>
                <a:sym typeface="Lexend Deca"/>
              </a:rPr>
              <a:t> in Aomori</a:t>
            </a:r>
            <a:endParaRPr sz="11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502" name="Google Shape;502;p35"/>
          <p:cNvSpPr txBox="1"/>
          <p:nvPr/>
        </p:nvSpPr>
        <p:spPr>
          <a:xfrm>
            <a:off x="7645213" y="2622700"/>
            <a:ext cx="2199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Lexend Deca"/>
                <a:ea typeface="Lexend Deca"/>
                <a:cs typeface="Lexend Deca"/>
                <a:sym typeface="Lexend Deca"/>
              </a:rPr>
              <a:t>Gion Festival </a:t>
            </a:r>
            <a:r>
              <a:rPr lang="en-US" sz="1100">
                <a:latin typeface="Lexend Deca"/>
                <a:ea typeface="Lexend Deca"/>
                <a:cs typeface="Lexend Deca"/>
                <a:sym typeface="Lexend Deca"/>
              </a:rPr>
              <a:t>in Kyoto</a:t>
            </a:r>
            <a:endParaRPr sz="1100"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503" name="Google Shape;503;p35"/>
          <p:cNvSpPr txBox="1"/>
          <p:nvPr/>
        </p:nvSpPr>
        <p:spPr>
          <a:xfrm>
            <a:off x="7746925" y="5849450"/>
            <a:ext cx="19965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latin typeface="Lexend Deca"/>
                <a:ea typeface="Lexend Deca"/>
                <a:cs typeface="Lexend Deca"/>
                <a:sym typeface="Lexend Deca"/>
              </a:rPr>
              <a:t>Awa Odori Festival</a:t>
            </a:r>
            <a:r>
              <a:rPr lang="en-US" sz="1100">
                <a:latin typeface="Lexend Deca"/>
                <a:ea typeface="Lexend Deca"/>
                <a:cs typeface="Lexend Deca"/>
                <a:sym typeface="Lexend Deca"/>
              </a:rPr>
              <a:t> in Tokushima</a:t>
            </a:r>
            <a:endParaRPr sz="1100">
              <a:latin typeface="Lexend Deca"/>
              <a:ea typeface="Lexend Deca"/>
              <a:cs typeface="Lexend Deca"/>
              <a:sym typeface="Lexend Dec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7" name="Shape 5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8" name="Google Shape;508;p36"/>
          <p:cNvSpPr txBox="1"/>
          <p:nvPr>
            <p:ph type="title"/>
          </p:nvPr>
        </p:nvSpPr>
        <p:spPr>
          <a:xfrm>
            <a:off x="3549770" y="448453"/>
            <a:ext cx="8094900" cy="17388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4600"/>
              <a:buFont typeface="Century Gothic"/>
              <a:buNone/>
            </a:pPr>
            <a:r>
              <a:rPr lang="en-US"/>
              <a:t>TRADITIONS</a:t>
            </a:r>
            <a:endParaRPr/>
          </a:p>
          <a:p>
            <a:pPr indent="-35560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lang="en-US" sz="2000"/>
              <a:t>Celebrations</a:t>
            </a:r>
            <a:endParaRPr sz="2000"/>
          </a:p>
        </p:txBody>
      </p:sp>
      <p:sp>
        <p:nvSpPr>
          <p:cNvPr id="509" name="Google Shape;509;p36"/>
          <p:cNvSpPr txBox="1"/>
          <p:nvPr>
            <p:ph idx="2" type="body"/>
          </p:nvPr>
        </p:nvSpPr>
        <p:spPr>
          <a:xfrm>
            <a:off x="11324881" y="6398151"/>
            <a:ext cx="319800" cy="632100"/>
          </a:xfrm>
          <a:prstGeom prst="rect">
            <a:avLst/>
          </a:prstGeom>
        </p:spPr>
        <p:txBody>
          <a:bodyPr anchorCtr="0" anchor="t" bIns="45700" lIns="0" spcFirstLastPara="1" rIns="91425" wrap="square" tIns="0">
            <a:norm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lt1"/>
                </a:solidFill>
              </a:rPr>
              <a:t>11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10" name="Google Shape;510;p36"/>
          <p:cNvSpPr txBox="1"/>
          <p:nvPr/>
        </p:nvSpPr>
        <p:spPr>
          <a:xfrm>
            <a:off x="854350" y="6257725"/>
            <a:ext cx="760500" cy="461700"/>
          </a:xfrm>
          <a:prstGeom prst="rect">
            <a:avLst/>
          </a:prstGeom>
          <a:solidFill>
            <a:schemeClr val="lt1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800">
                <a:solidFill>
                  <a:schemeClr val="accent3"/>
                </a:solidFill>
                <a:highlight>
                  <a:schemeClr val="lt1"/>
                </a:highlight>
                <a:latin typeface="Roboto"/>
                <a:ea typeface="Roboto"/>
                <a:cs typeface="Roboto"/>
                <a:sym typeface="Roboto"/>
              </a:rPr>
              <a:t>伝統</a:t>
            </a:r>
            <a:endParaRPr b="1" sz="2100">
              <a:solidFill>
                <a:schemeClr val="accent3"/>
              </a:solidFill>
              <a:highlight>
                <a:schemeClr val="lt1"/>
              </a:highlight>
            </a:endParaRPr>
          </a:p>
        </p:txBody>
      </p:sp>
      <p:sp>
        <p:nvSpPr>
          <p:cNvPr id="511" name="Google Shape;511;p36"/>
          <p:cNvSpPr txBox="1"/>
          <p:nvPr/>
        </p:nvSpPr>
        <p:spPr>
          <a:xfrm>
            <a:off x="1669275" y="5849450"/>
            <a:ext cx="3170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333333"/>
                </a:solidFill>
                <a:latin typeface="Lexend Deca"/>
                <a:ea typeface="Lexend Deca"/>
                <a:cs typeface="Lexend Deca"/>
                <a:sym typeface="Lexend Deca"/>
              </a:rPr>
              <a:t>The new year’s day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512" name="Google Shape;512;p36"/>
          <p:cNvSpPr txBox="1"/>
          <p:nvPr/>
        </p:nvSpPr>
        <p:spPr>
          <a:xfrm>
            <a:off x="7645213" y="2622700"/>
            <a:ext cx="21999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333333"/>
                </a:solidFill>
                <a:latin typeface="Lexend Deca"/>
                <a:ea typeface="Lexend Deca"/>
                <a:cs typeface="Lexend Deca"/>
                <a:sym typeface="Lexend Deca"/>
              </a:rPr>
              <a:t>The Obon Holiday</a:t>
            </a:r>
            <a:r>
              <a:rPr lang="en-US" sz="1100">
                <a:solidFill>
                  <a:srgbClr val="333333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513" name="Google Shape;513;p36"/>
          <p:cNvSpPr txBox="1"/>
          <p:nvPr/>
        </p:nvSpPr>
        <p:spPr>
          <a:xfrm>
            <a:off x="7746925" y="5849450"/>
            <a:ext cx="19965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rgbClr val="333333"/>
                </a:solidFill>
                <a:latin typeface="Lexend Deca"/>
                <a:ea typeface="Lexend Deca"/>
                <a:cs typeface="Lexend Deca"/>
                <a:sym typeface="Lexend Deca"/>
              </a:rPr>
              <a:t>cherry blossom</a:t>
            </a:r>
            <a:r>
              <a:rPr lang="en-US" sz="1100">
                <a:solidFill>
                  <a:srgbClr val="333333"/>
                </a:solidFill>
                <a:latin typeface="Lexend Deca"/>
                <a:ea typeface="Lexend Deca"/>
                <a:cs typeface="Lexend Deca"/>
                <a:sym typeface="Lexend Deca"/>
              </a:rPr>
              <a:t> </a:t>
            </a:r>
            <a:r>
              <a:rPr b="1" lang="en-US" sz="1100">
                <a:solidFill>
                  <a:srgbClr val="333333"/>
                </a:solidFill>
                <a:latin typeface="Lexend Deca"/>
                <a:ea typeface="Lexend Deca"/>
                <a:cs typeface="Lexend Deca"/>
                <a:sym typeface="Lexend Deca"/>
              </a:rPr>
              <a:t>celebration</a:t>
            </a:r>
            <a:endParaRPr b="1"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514" name="Google Shape;514;p36"/>
          <p:cNvPicPr preferRelativeResize="0"/>
          <p:nvPr/>
        </p:nvPicPr>
        <p:blipFill rotWithShape="1">
          <a:blip r:embed="rId3">
            <a:alphaModFix/>
          </a:blip>
          <a:srcRect b="3753" l="0" r="0" t="0"/>
          <a:stretch/>
        </p:blipFill>
        <p:spPr>
          <a:xfrm>
            <a:off x="1195675" y="3131275"/>
            <a:ext cx="4234325" cy="271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5" name="Google Shape;515;p36"/>
          <p:cNvPicPr preferRelativeResize="0"/>
          <p:nvPr/>
        </p:nvPicPr>
        <p:blipFill rotWithShape="1">
          <a:blip r:embed="rId4">
            <a:alphaModFix/>
          </a:blip>
          <a:srcRect b="5615" l="0" r="0" t="0"/>
          <a:stretch/>
        </p:blipFill>
        <p:spPr>
          <a:xfrm>
            <a:off x="6631513" y="3131275"/>
            <a:ext cx="4227324" cy="2718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6" name="Google Shape;51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122688" y="448450"/>
            <a:ext cx="3244970" cy="216246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37"/>
          <p:cNvSpPr txBox="1"/>
          <p:nvPr>
            <p:ph type="title"/>
          </p:nvPr>
        </p:nvSpPr>
        <p:spPr>
          <a:xfrm>
            <a:off x="4592721" y="353069"/>
            <a:ext cx="6404700" cy="1480800"/>
          </a:xfrm>
          <a:prstGeom prst="rect">
            <a:avLst/>
          </a:prstGeom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highlight>
                  <a:srgbClr val="FFFFFF"/>
                </a:highlight>
              </a:rPr>
              <a:t>ARCHITECTURE</a:t>
            </a:r>
            <a:endParaRPr>
              <a:highlight>
                <a:srgbClr val="FFFFFF"/>
              </a:highlight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400"/>
              <a:buChar char="●"/>
            </a:pPr>
            <a:r>
              <a:rPr lang="en-US">
                <a:highlight>
                  <a:srgbClr val="FFFFFF"/>
                </a:highlight>
              </a:rPr>
              <a:t>Houses and Gardens</a:t>
            </a:r>
            <a:endParaRPr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3" name="Google Shape;523;p37"/>
          <p:cNvSpPr txBox="1"/>
          <p:nvPr>
            <p:ph idx="3" type="body"/>
          </p:nvPr>
        </p:nvSpPr>
        <p:spPr>
          <a:xfrm>
            <a:off x="11324375" y="6401325"/>
            <a:ext cx="397200" cy="447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600"/>
              </a:spcAft>
              <a:buNone/>
            </a:pPr>
            <a:r>
              <a:rPr lang="en-US">
                <a:solidFill>
                  <a:schemeClr val="lt1"/>
                </a:solidFill>
              </a:rPr>
              <a:t>12</a:t>
            </a:r>
            <a:endParaRPr>
              <a:solidFill>
                <a:schemeClr val="lt1"/>
              </a:solidFill>
            </a:endParaRPr>
          </a:p>
        </p:txBody>
      </p:sp>
      <p:sp>
        <p:nvSpPr>
          <p:cNvPr id="524" name="Google Shape;524;p37"/>
          <p:cNvSpPr/>
          <p:nvPr>
            <p:ph idx="2" type="pic"/>
          </p:nvPr>
        </p:nvSpPr>
        <p:spPr>
          <a:xfrm>
            <a:off x="0" y="0"/>
            <a:ext cx="4364400" cy="6858000"/>
          </a:xfrm>
          <a:prstGeom prst="rect">
            <a:avLst/>
          </a:prstGeom>
        </p:spPr>
        <p:txBody>
          <a:bodyPr anchorCtr="1" anchor="t" bIns="45700" lIns="0" spcFirstLastPara="1" rIns="914400" wrap="square" tIns="1097275">
            <a:noAutofit/>
          </a:bodyPr>
          <a:lstStyle/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525" name="Google Shape;525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841950" y="4166250"/>
            <a:ext cx="3410676" cy="2131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3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41600" y="2373425"/>
            <a:ext cx="2834799" cy="1889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3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30175" y="670175"/>
            <a:ext cx="3093126" cy="309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8" name="Google Shape;528;p3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41600" y="147225"/>
            <a:ext cx="2834800" cy="189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9" name="Google Shape;529;p37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741600" y="4597000"/>
            <a:ext cx="2834799" cy="188986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37"/>
          <p:cNvPicPr preferRelativeResize="0"/>
          <p:nvPr/>
        </p:nvPicPr>
        <p:blipFill rotWithShape="1">
          <a:blip r:embed="rId8">
            <a:alphaModFix/>
          </a:blip>
          <a:srcRect b="16592" l="0" r="0" t="9991"/>
          <a:stretch/>
        </p:blipFill>
        <p:spPr>
          <a:xfrm>
            <a:off x="8831888" y="3955025"/>
            <a:ext cx="2889700" cy="1974727"/>
          </a:xfrm>
          <a:prstGeom prst="rect">
            <a:avLst/>
          </a:prstGeom>
          <a:noFill/>
          <a:ln>
            <a:noFill/>
          </a:ln>
        </p:spPr>
      </p:pic>
      <p:sp>
        <p:nvSpPr>
          <p:cNvPr id="531" name="Google Shape;531;p37"/>
          <p:cNvSpPr txBox="1"/>
          <p:nvPr/>
        </p:nvSpPr>
        <p:spPr>
          <a:xfrm>
            <a:off x="1210200" y="2039725"/>
            <a:ext cx="19440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T</a:t>
            </a:r>
            <a:r>
              <a:rPr b="1" lang="en-US" sz="11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he pond garden</a:t>
            </a:r>
            <a:endParaRPr b="1" sz="11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532" name="Google Shape;532;p37"/>
          <p:cNvSpPr txBox="1"/>
          <p:nvPr/>
        </p:nvSpPr>
        <p:spPr>
          <a:xfrm>
            <a:off x="1275750" y="4263300"/>
            <a:ext cx="18129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The courtyard garden</a:t>
            </a:r>
            <a:endParaRPr b="1" sz="17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sp>
        <p:nvSpPr>
          <p:cNvPr id="533" name="Google Shape;533;p37"/>
          <p:cNvSpPr txBox="1"/>
          <p:nvPr/>
        </p:nvSpPr>
        <p:spPr>
          <a:xfrm>
            <a:off x="1131950" y="6494925"/>
            <a:ext cx="20541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40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Lexend Deca"/>
                <a:ea typeface="Lexend Deca"/>
                <a:cs typeface="Lexend Deca"/>
                <a:sym typeface="Lexend Deca"/>
              </a:rPr>
              <a:t>The rock garden</a:t>
            </a:r>
            <a:endParaRPr b="1" sz="1700">
              <a:solidFill>
                <a:schemeClr val="lt1"/>
              </a:solidFill>
              <a:latin typeface="Lexend Deca"/>
              <a:ea typeface="Lexend Deca"/>
              <a:cs typeface="Lexend Deca"/>
              <a:sym typeface="Lexend Deca"/>
            </a:endParaRPr>
          </a:p>
        </p:txBody>
      </p:sp>
      <p:pic>
        <p:nvPicPr>
          <p:cNvPr id="534" name="Google Shape;534;p3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841950" y="1721650"/>
            <a:ext cx="3410676" cy="2273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8"/>
          <p:cNvSpPr/>
          <p:nvPr>
            <p:ph idx="2" type="pic"/>
          </p:nvPr>
        </p:nvSpPr>
        <p:spPr>
          <a:xfrm>
            <a:off x="3205800" y="-53700"/>
            <a:ext cx="5683800" cy="6965400"/>
          </a:xfrm>
          <a:prstGeom prst="rect">
            <a:avLst/>
          </a:prstGeom>
        </p:spPr>
        <p:txBody>
          <a:bodyPr anchorCtr="1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1" name="Google Shape;541;p38"/>
          <p:cNvSpPr txBox="1"/>
          <p:nvPr>
            <p:ph type="ctrTitle"/>
          </p:nvPr>
        </p:nvSpPr>
        <p:spPr>
          <a:xfrm>
            <a:off x="3897700" y="264175"/>
            <a:ext cx="4322100" cy="548700"/>
          </a:xfrm>
          <a:prstGeom prst="rect">
            <a:avLst/>
          </a:prstGeom>
        </p:spPr>
        <p:txBody>
          <a:bodyPr anchorCtr="1" anchor="b" bIns="45700" lIns="91425" spcFirstLastPara="1" rIns="91425" wrap="square" tIns="4570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000"/>
              <a:t>TOKYO</a:t>
            </a:r>
            <a:endParaRPr b="1" sz="3000"/>
          </a:p>
        </p:txBody>
      </p:sp>
      <p:pic>
        <p:nvPicPr>
          <p:cNvPr id="542" name="Google Shape;542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889600" y="0"/>
            <a:ext cx="3302401" cy="230197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1. Tsukiji Outer Market" id="543" name="Google Shape;543;p38"/>
          <p:cNvPicPr preferRelativeResize="0"/>
          <p:nvPr/>
        </p:nvPicPr>
        <p:blipFill rotWithShape="1">
          <a:blip r:embed="rId4">
            <a:alphaModFix/>
          </a:blip>
          <a:srcRect b="0" l="0" r="0" t="4997"/>
          <a:stretch/>
        </p:blipFill>
        <p:spPr>
          <a:xfrm>
            <a:off x="8880450" y="2301725"/>
            <a:ext cx="3320700" cy="2254550"/>
          </a:xfrm>
          <a:prstGeom prst="rect">
            <a:avLst/>
          </a:prstGeom>
          <a:noFill/>
          <a:ln cap="flat" cmpd="sng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descr="Picture perfect: Tokyo Imperial Palace and the Seimon Ishibashi Bridge" id="544" name="Google Shape;544;p38"/>
          <p:cNvPicPr preferRelativeResize="0"/>
          <p:nvPr/>
        </p:nvPicPr>
        <p:blipFill rotWithShape="1">
          <a:blip r:embed="rId5">
            <a:alphaModFix/>
          </a:blip>
          <a:srcRect b="0" l="0" r="5846" t="0"/>
          <a:stretch/>
        </p:blipFill>
        <p:spPr>
          <a:xfrm>
            <a:off x="-9150" y="2301987"/>
            <a:ext cx="3320700" cy="2349687"/>
          </a:xfrm>
          <a:prstGeom prst="rect">
            <a:avLst/>
          </a:prstGeom>
          <a:noFill/>
          <a:ln cap="flat" cmpd="sng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pic>
        <p:nvPicPr>
          <p:cNvPr id="545" name="Google Shape;545;p38"/>
          <p:cNvPicPr preferRelativeResize="0"/>
          <p:nvPr/>
        </p:nvPicPr>
        <p:blipFill rotWithShape="1">
          <a:blip r:embed="rId6">
            <a:alphaModFix/>
          </a:blip>
          <a:srcRect b="0" l="0" r="17149" t="0"/>
          <a:stretch/>
        </p:blipFill>
        <p:spPr>
          <a:xfrm>
            <a:off x="-9150" y="4615175"/>
            <a:ext cx="3320699" cy="2254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6" name="Google Shape;546;p38"/>
          <p:cNvPicPr preferRelativeResize="0"/>
          <p:nvPr/>
        </p:nvPicPr>
        <p:blipFill rotWithShape="1">
          <a:blip r:embed="rId7">
            <a:alphaModFix/>
          </a:blip>
          <a:srcRect b="0" l="0" r="6751" t="0"/>
          <a:stretch/>
        </p:blipFill>
        <p:spPr>
          <a:xfrm>
            <a:off x="8885025" y="4549650"/>
            <a:ext cx="3311550" cy="2308354"/>
          </a:xfrm>
          <a:prstGeom prst="rect">
            <a:avLst/>
          </a:prstGeom>
          <a:noFill/>
          <a:ln>
            <a:noFill/>
          </a:ln>
        </p:spPr>
      </p:pic>
      <p:pic>
        <p:nvPicPr>
          <p:cNvPr id="547" name="Google Shape;547;p3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89600" y="-3187"/>
            <a:ext cx="3302399" cy="23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48" name="Google Shape;548;p3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0" y="0"/>
            <a:ext cx="3320700" cy="2301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49" name="Google Shape;549;p38" title="DBAE59F6-B5CF-4581-A880-E05B9D6D0CF3.mp4">
            <a:hlinkClick r:id="rId10"/>
          </p:cNvPr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3840775" y="969300"/>
            <a:ext cx="4528748" cy="2579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0" name="Google Shape;550;p38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5724538" y="3861875"/>
            <a:ext cx="2799009" cy="157677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1" name="Google Shape;551;p3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3633700" y="4241475"/>
            <a:ext cx="2494624" cy="1623725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  <p:pic>
        <p:nvPicPr>
          <p:cNvPr id="552" name="Google Shape;552;p3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5619550" y="5113438"/>
            <a:ext cx="2494625" cy="1406974"/>
          </a:xfrm>
          <a:prstGeom prst="rect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6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7" name="Google Shape;557;p39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0" l="15582" r="15589" t="0"/>
          <a:stretch/>
        </p:blipFill>
        <p:spPr>
          <a:xfrm>
            <a:off x="2667000" y="0"/>
            <a:ext cx="6858000" cy="6858000"/>
          </a:xfrm>
          <a:prstGeom prst="ellipse">
            <a:avLst/>
          </a:prstGeom>
          <a:solidFill>
            <a:srgbClr val="670000"/>
          </a:solidFill>
          <a:ln>
            <a:noFill/>
          </a:ln>
        </p:spPr>
      </p:pic>
      <p:sp>
        <p:nvSpPr>
          <p:cNvPr id="558" name="Google Shape;558;p39"/>
          <p:cNvSpPr txBox="1"/>
          <p:nvPr>
            <p:ph type="ctrTitle"/>
          </p:nvPr>
        </p:nvSpPr>
        <p:spPr>
          <a:xfrm>
            <a:off x="3124200" y="2992383"/>
            <a:ext cx="5943600" cy="834300"/>
          </a:xfrm>
          <a:prstGeom prst="rect">
            <a:avLst/>
          </a:prstGeom>
          <a:noFill/>
          <a:ln>
            <a:noFill/>
          </a:ln>
        </p:spPr>
        <p:txBody>
          <a:bodyPr anchorCtr="1" anchor="b" bIns="45700" lIns="91425" spcFirstLastPara="1" rIns="91425" wrap="square" tIns="45700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entury Gothic"/>
              <a:buNone/>
            </a:pPr>
            <a:r>
              <a:rPr b="1" i="1" lang="en-US">
                <a:solidFill>
                  <a:schemeClr val="dk1"/>
                </a:solidFill>
                <a:highlight>
                  <a:schemeClr val="lt1"/>
                </a:highlight>
              </a:rPr>
              <a:t>THANK YOU</a:t>
            </a:r>
            <a:endParaRPr b="1" i="1">
              <a:solidFill>
                <a:schemeClr val="dk1"/>
              </a:solidFill>
              <a:highlight>
                <a:schemeClr val="lt1"/>
              </a:highlight>
            </a:endParaRPr>
          </a:p>
        </p:txBody>
      </p:sp>
      <p:pic>
        <p:nvPicPr>
          <p:cNvPr descr="Link" id="559" name="Google Shape;55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179414" y="5748378"/>
            <a:ext cx="244786" cy="2447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ustom 28">
      <a:dk1>
        <a:srgbClr val="000000"/>
      </a:dk1>
      <a:lt1>
        <a:srgbClr val="FFFFFF"/>
      </a:lt1>
      <a:dk2>
        <a:srgbClr val="44546A"/>
      </a:dk2>
      <a:lt2>
        <a:srgbClr val="D9D9D9"/>
      </a:lt2>
      <a:accent1>
        <a:srgbClr val="FFC000"/>
      </a:accent1>
      <a:accent2>
        <a:srgbClr val="C00000"/>
      </a:accent2>
      <a:accent3>
        <a:srgbClr val="8A0000"/>
      </a:accent3>
      <a:accent4>
        <a:srgbClr val="462340"/>
      </a:accent4>
      <a:accent5>
        <a:srgbClr val="4A7260"/>
      </a:accent5>
      <a:accent6>
        <a:srgbClr val="70AD47"/>
      </a:accent6>
      <a:hlink>
        <a:srgbClr val="0070C0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