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12192000" cy="6858000"/>
  <p:notesSz cx="7559675" cy="1069181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276" y="-1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2D946044-DB30-451C-9F33-FFD98FB0365F}" type="slidenum">
              <a:t>‹N›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it-IT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it-IT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32536EC7-A1C1-4842-964D-6E61FF0BF0DD}" type="slidenum">
              <a:t>‹N›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it-IT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it-IT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9B25DB99-092C-493F-8FED-878E3D60147B}" type="slidenum">
              <a:t>‹N›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it-IT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it-IT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it-IT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E40103C6-36A7-4FFA-B158-701D302B6212}" type="slidenum">
              <a:t>‹N›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it-IT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EAD3867B-8F1A-4718-8E27-9535A662B9F3}" type="slidenum">
              <a:t>‹N›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it-IT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7AB42F65-3B41-4FAF-B546-099A2EDF9CA4}" type="slidenum">
              <a:t>‹N›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it-IT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it-IT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it-IT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it-IT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9F3F34F5-B1D6-43C5-8893-9A39DAF554BC}" type="slidenum">
              <a:t>‹N›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it-IT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it-IT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it-IT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it-IT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6C44197B-2C6B-481A-82DF-4B609B9CA81F}" type="slidenum">
              <a:t>‹N›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it-IT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it-IT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it-IT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it-IT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EC2CFFE0-E6DC-4D1C-828A-55517BFE9077}" type="slidenum">
              <a:t>‹N›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it-IT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it-IT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it-IT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8646938D-BF00-4463-B606-C0FF573EC210}" type="slidenum">
              <a:t>‹N›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it-IT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it-IT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it-IT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it-IT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it-IT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3B074FFC-0F59-4418-A93E-4455CCEE7EA3}" type="slidenum">
              <a:t>‹N›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it-IT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it-IT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it-IT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it-IT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it-IT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it-IT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it-IT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32AD513A-DD98-4E21-AA91-9DEB7A2FAF3F}" type="slidenum">
              <a:t>‹N›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D5ABC983-B1C9-420A-AB36-9282736A9F33}" type="slidenum">
              <a:t>‹N›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it-IT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it-IT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A2E6C426-E008-47A1-82B8-D580888E5D33}" type="slidenum">
              <a:t>‹N›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it-IT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it-IT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08224B30-2C13-47F5-ADAA-9A057EE2F700}" type="slidenum">
              <a:t>‹N›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it-IT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it-IT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it-IT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6A71B386-E2E5-4CD3-A591-D1E90F2AAE3E}" type="slidenum">
              <a:t>‹N›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it-IT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C25F0A7E-FB7B-4B24-9AEA-73A23967D975}" type="slidenum">
              <a:t>‹N›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it-IT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66CF7955-76A2-4439-A222-D81FB5BF9CE3}" type="slidenum">
              <a:t>‹N›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it-IT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it-IT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it-IT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it-IT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04871423-AD93-4F5F-BDFB-37D3C5C20A6C}" type="slidenum">
              <a:t>‹N›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it-IT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it-IT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it-IT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it-IT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EC231A35-047D-45E9-B295-C82264DA3E82}" type="slidenum">
              <a:t>‹N›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it-IT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it-IT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it-IT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it-IT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BAA2324F-07A1-4CCE-A8AF-718727D333F7}" type="slidenum">
              <a:t>‹N›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it-IT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it-IT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it-IT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271D1220-68DC-4B76-8E8F-DC2AE96DF34C}" type="slidenum">
              <a:t>‹N›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it-IT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it-IT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it-IT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it-IT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it-IT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2E8D82C4-907C-485A-8200-1E956B21FA3A}" type="slidenum">
              <a:t>‹N›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it-IT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it-IT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it-IT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it-IT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it-IT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it-IT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it-IT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7E17D6F2-6AD0-430A-94B0-D41C1D53C5D5}" type="slidenum">
              <a:t>‹N›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51;p13"/>
          <p:cNvSpPr/>
          <p:nvPr/>
        </p:nvSpPr>
        <p:spPr>
          <a:xfrm>
            <a:off x="9371160" y="0"/>
            <a:ext cx="1218600" cy="6857280"/>
          </a:xfrm>
          <a:custGeom>
            <a:avLst/>
            <a:gdLst>
              <a:gd name="textAreaLeft" fmla="*/ 0 w 1218600"/>
              <a:gd name="textAreaRight" fmla="*/ 1219320 w 1218600"/>
              <a:gd name="textAreaTop" fmla="*/ 0 h 6857280"/>
              <a:gd name="textAreaBottom" fmla="*/ 6858000 h 6857280"/>
            </a:gdLst>
            <a:ahLst/>
            <a:cxnLst/>
            <a:rect l="textAreaLeft" t="textAreaTop" r="textAreaRight" b="textAreaBottom"/>
            <a:pathLst>
              <a:path w="1219200" h="6858000">
                <a:moveTo>
                  <a:pt x="0" y="0"/>
                </a:moveTo>
                <a:lnTo>
                  <a:pt x="1219200" y="6857999"/>
                </a:lnTo>
              </a:path>
            </a:pathLst>
          </a:custGeom>
          <a:noFill/>
          <a:ln w="9525">
            <a:solidFill>
              <a:srgbClr val="BEBEBE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it-IT" sz="1800" b="0" strike="noStrike" spc="-1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16" name="Google Shape;52;p13"/>
          <p:cNvSpPr/>
          <p:nvPr/>
        </p:nvSpPr>
        <p:spPr>
          <a:xfrm>
            <a:off x="7425000" y="3682080"/>
            <a:ext cx="4763160" cy="3176280"/>
          </a:xfrm>
          <a:custGeom>
            <a:avLst/>
            <a:gdLst>
              <a:gd name="textAreaLeft" fmla="*/ 0 w 4763160"/>
              <a:gd name="textAreaRight" fmla="*/ 4763880 w 4763160"/>
              <a:gd name="textAreaTop" fmla="*/ 0 h 3176280"/>
              <a:gd name="textAreaBottom" fmla="*/ 3177000 h 3176280"/>
            </a:gdLst>
            <a:ahLst/>
            <a:cxnLst/>
            <a:rect l="textAreaLeft" t="textAreaTop" r="textAreaRight" b="textAreaBottom"/>
            <a:pathLst>
              <a:path w="4763770" h="3176904">
                <a:moveTo>
                  <a:pt x="4763516" y="0"/>
                </a:moveTo>
                <a:lnTo>
                  <a:pt x="0" y="3176586"/>
                </a:lnTo>
              </a:path>
            </a:pathLst>
          </a:custGeom>
          <a:noFill/>
          <a:ln w="9525">
            <a:solidFill>
              <a:srgbClr val="D9D9D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it-IT" sz="1800" b="0" strike="noStrike" spc="-1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2" name="Google Shape;53;p13"/>
          <p:cNvSpPr/>
          <p:nvPr/>
        </p:nvSpPr>
        <p:spPr>
          <a:xfrm>
            <a:off x="9182160" y="0"/>
            <a:ext cx="3006720" cy="6857280"/>
          </a:xfrm>
          <a:custGeom>
            <a:avLst/>
            <a:gdLst>
              <a:gd name="textAreaLeft" fmla="*/ 0 w 3006720"/>
              <a:gd name="textAreaRight" fmla="*/ 3007440 w 3006720"/>
              <a:gd name="textAreaTop" fmla="*/ 0 h 6857280"/>
              <a:gd name="textAreaBottom" fmla="*/ 6858000 h 6857280"/>
            </a:gdLst>
            <a:ahLst/>
            <a:cxnLst/>
            <a:rect l="textAreaLeft" t="textAreaTop" r="textAreaRight" b="textAreaBottom"/>
            <a:pathLst>
              <a:path w="3007359" h="6858000">
                <a:moveTo>
                  <a:pt x="3006851" y="0"/>
                </a:moveTo>
                <a:lnTo>
                  <a:pt x="2042483" y="0"/>
                </a:lnTo>
                <a:lnTo>
                  <a:pt x="0" y="6857996"/>
                </a:lnTo>
                <a:lnTo>
                  <a:pt x="3006851" y="6857996"/>
                </a:lnTo>
                <a:lnTo>
                  <a:pt x="3006851" y="0"/>
                </a:lnTo>
                <a:close/>
              </a:path>
            </a:pathLst>
          </a:custGeom>
          <a:solidFill>
            <a:srgbClr val="90C225">
              <a:alpha val="30000"/>
            </a:srgb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it-IT" sz="1800" b="0" strike="noStrike" spc="-1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3" name="Google Shape;54;p13"/>
          <p:cNvSpPr/>
          <p:nvPr/>
        </p:nvSpPr>
        <p:spPr>
          <a:xfrm>
            <a:off x="9604440" y="0"/>
            <a:ext cx="2587680" cy="6857280"/>
          </a:xfrm>
          <a:custGeom>
            <a:avLst/>
            <a:gdLst>
              <a:gd name="textAreaLeft" fmla="*/ 0 w 2587680"/>
              <a:gd name="textAreaRight" fmla="*/ 2588400 w 2587680"/>
              <a:gd name="textAreaTop" fmla="*/ 0 h 6857280"/>
              <a:gd name="textAreaBottom" fmla="*/ 6858000 h 6857280"/>
            </a:gdLst>
            <a:ahLst/>
            <a:cxnLst/>
            <a:rect l="textAreaLeft" t="textAreaTop" r="textAreaRight" b="textAreaBottom"/>
            <a:pathLst>
              <a:path w="2588259" h="6858000">
                <a:moveTo>
                  <a:pt x="2587664" y="0"/>
                </a:moveTo>
                <a:lnTo>
                  <a:pt x="0" y="0"/>
                </a:lnTo>
                <a:lnTo>
                  <a:pt x="1208190" y="6857996"/>
                </a:lnTo>
                <a:lnTo>
                  <a:pt x="2587664" y="6857996"/>
                </a:lnTo>
                <a:lnTo>
                  <a:pt x="2587664" y="0"/>
                </a:lnTo>
                <a:close/>
              </a:path>
            </a:pathLst>
          </a:custGeom>
          <a:solidFill>
            <a:srgbClr val="90C225">
              <a:alpha val="20000"/>
            </a:srgb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it-IT" sz="1800" b="0" strike="noStrike" spc="-1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4" name="Google Shape;55;p13"/>
          <p:cNvSpPr/>
          <p:nvPr/>
        </p:nvSpPr>
        <p:spPr>
          <a:xfrm>
            <a:off x="8932320" y="3048120"/>
            <a:ext cx="3259440" cy="3809160"/>
          </a:xfrm>
          <a:custGeom>
            <a:avLst/>
            <a:gdLst>
              <a:gd name="textAreaLeft" fmla="*/ 0 w 3259440"/>
              <a:gd name="textAreaRight" fmla="*/ 3260160 w 3259440"/>
              <a:gd name="textAreaTop" fmla="*/ 0 h 3809160"/>
              <a:gd name="textAreaBottom" fmla="*/ 3809880 h 3809160"/>
            </a:gdLst>
            <a:ahLst/>
            <a:cxnLst/>
            <a:rect l="textAreaLeft" t="textAreaTop" r="textAreaRight" b="textAreaBottom"/>
            <a:pathLst>
              <a:path w="3260090" h="3810000">
                <a:moveTo>
                  <a:pt x="3259835" y="0"/>
                </a:moveTo>
                <a:lnTo>
                  <a:pt x="0" y="3809999"/>
                </a:lnTo>
                <a:lnTo>
                  <a:pt x="3259835" y="3809999"/>
                </a:lnTo>
                <a:lnTo>
                  <a:pt x="3259835" y="0"/>
                </a:lnTo>
                <a:close/>
              </a:path>
            </a:pathLst>
          </a:custGeom>
          <a:solidFill>
            <a:srgbClr val="539F20">
              <a:alpha val="72000"/>
            </a:srgb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it-IT" sz="1800" b="0" strike="noStrike" spc="-1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5" name="Google Shape;56;p13"/>
          <p:cNvSpPr/>
          <p:nvPr/>
        </p:nvSpPr>
        <p:spPr>
          <a:xfrm>
            <a:off x="9337680" y="0"/>
            <a:ext cx="2851200" cy="6857280"/>
          </a:xfrm>
          <a:custGeom>
            <a:avLst/>
            <a:gdLst>
              <a:gd name="textAreaLeft" fmla="*/ 0 w 2851200"/>
              <a:gd name="textAreaRight" fmla="*/ 2851920 w 2851200"/>
              <a:gd name="textAreaTop" fmla="*/ 0 h 6857280"/>
              <a:gd name="textAreaBottom" fmla="*/ 6858000 h 6857280"/>
            </a:gdLst>
            <a:ahLst/>
            <a:cxnLst/>
            <a:rect l="textAreaLeft" t="textAreaTop" r="textAreaRight" b="textAreaBottom"/>
            <a:pathLst>
              <a:path w="2851784" h="6858000">
                <a:moveTo>
                  <a:pt x="2851161" y="0"/>
                </a:moveTo>
                <a:lnTo>
                  <a:pt x="0" y="0"/>
                </a:lnTo>
                <a:lnTo>
                  <a:pt x="2467621" y="6857996"/>
                </a:lnTo>
                <a:lnTo>
                  <a:pt x="2851161" y="6857996"/>
                </a:lnTo>
                <a:lnTo>
                  <a:pt x="2851161" y="0"/>
                </a:lnTo>
                <a:close/>
              </a:path>
            </a:pathLst>
          </a:custGeom>
          <a:solidFill>
            <a:srgbClr val="3E7818">
              <a:alpha val="70000"/>
            </a:srgb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it-IT" sz="1800" b="0" strike="noStrike" spc="-1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6" name="Google Shape;57;p13"/>
          <p:cNvSpPr/>
          <p:nvPr/>
        </p:nvSpPr>
        <p:spPr>
          <a:xfrm>
            <a:off x="10898280" y="0"/>
            <a:ext cx="1290240" cy="6857280"/>
          </a:xfrm>
          <a:custGeom>
            <a:avLst/>
            <a:gdLst>
              <a:gd name="textAreaLeft" fmla="*/ 0 w 1290240"/>
              <a:gd name="textAreaRight" fmla="*/ 1290960 w 1290240"/>
              <a:gd name="textAreaTop" fmla="*/ 0 h 6857280"/>
              <a:gd name="textAreaBottom" fmla="*/ 6858000 h 6857280"/>
            </a:gdLst>
            <a:ahLst/>
            <a:cxnLst/>
            <a:rect l="textAreaLeft" t="textAreaTop" r="textAreaRight" b="textAreaBottom"/>
            <a:pathLst>
              <a:path w="1290954" h="6858000">
                <a:moveTo>
                  <a:pt x="1290827" y="0"/>
                </a:moveTo>
                <a:lnTo>
                  <a:pt x="1018959" y="0"/>
                </a:lnTo>
                <a:lnTo>
                  <a:pt x="0" y="6857996"/>
                </a:lnTo>
                <a:lnTo>
                  <a:pt x="1290827" y="6857996"/>
                </a:lnTo>
                <a:lnTo>
                  <a:pt x="1290827" y="0"/>
                </a:lnTo>
                <a:close/>
              </a:path>
            </a:pathLst>
          </a:custGeom>
          <a:solidFill>
            <a:srgbClr val="C0E374">
              <a:alpha val="70000"/>
            </a:srgb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it-IT" sz="1800" b="0" strike="noStrike" spc="-1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7" name="Google Shape;58;p13"/>
          <p:cNvSpPr/>
          <p:nvPr/>
        </p:nvSpPr>
        <p:spPr>
          <a:xfrm>
            <a:off x="10940760" y="0"/>
            <a:ext cx="1247760" cy="6857280"/>
          </a:xfrm>
          <a:custGeom>
            <a:avLst/>
            <a:gdLst>
              <a:gd name="textAreaLeft" fmla="*/ 0 w 1247760"/>
              <a:gd name="textAreaRight" fmla="*/ 1248480 w 1247760"/>
              <a:gd name="textAreaTop" fmla="*/ 0 h 6857280"/>
              <a:gd name="textAreaBottom" fmla="*/ 6858000 h 6857280"/>
            </a:gdLst>
            <a:ahLst/>
            <a:cxnLst/>
            <a:rect l="textAreaLeft" t="textAreaTop" r="textAreaRight" b="textAreaBottom"/>
            <a:pathLst>
              <a:path w="1248409" h="6858000">
                <a:moveTo>
                  <a:pt x="1248203" y="0"/>
                </a:moveTo>
                <a:lnTo>
                  <a:pt x="0" y="0"/>
                </a:lnTo>
                <a:lnTo>
                  <a:pt x="1107740" y="6857996"/>
                </a:lnTo>
                <a:lnTo>
                  <a:pt x="1248203" y="6857996"/>
                </a:lnTo>
                <a:lnTo>
                  <a:pt x="1248203" y="0"/>
                </a:lnTo>
                <a:close/>
              </a:path>
            </a:pathLst>
          </a:custGeom>
          <a:solidFill>
            <a:srgbClr val="90C225">
              <a:alpha val="65000"/>
            </a:srgb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it-IT" sz="1800" b="0" strike="noStrike" spc="-1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8" name="Google Shape;59;p13"/>
          <p:cNvSpPr/>
          <p:nvPr/>
        </p:nvSpPr>
        <p:spPr>
          <a:xfrm>
            <a:off x="10372320" y="3590640"/>
            <a:ext cx="1815840" cy="3267000"/>
          </a:xfrm>
          <a:custGeom>
            <a:avLst/>
            <a:gdLst>
              <a:gd name="textAreaLeft" fmla="*/ 0 w 1815840"/>
              <a:gd name="textAreaRight" fmla="*/ 1816560 w 1815840"/>
              <a:gd name="textAreaTop" fmla="*/ 0 h 3267000"/>
              <a:gd name="textAreaBottom" fmla="*/ 3267720 h 3267000"/>
            </a:gdLst>
            <a:ahLst/>
            <a:cxnLst/>
            <a:rect l="textAreaLeft" t="textAreaTop" r="textAreaRight" b="textAreaBottom"/>
            <a:pathLst>
              <a:path w="1816734" h="3267709">
                <a:moveTo>
                  <a:pt x="1816607" y="0"/>
                </a:moveTo>
                <a:lnTo>
                  <a:pt x="0" y="3267455"/>
                </a:lnTo>
                <a:lnTo>
                  <a:pt x="1816607" y="3267455"/>
                </a:lnTo>
                <a:lnTo>
                  <a:pt x="1816607" y="0"/>
                </a:lnTo>
                <a:close/>
              </a:path>
            </a:pathLst>
          </a:custGeom>
          <a:solidFill>
            <a:srgbClr val="90C225">
              <a:alpha val="80000"/>
            </a:srgb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it-IT" sz="1800" b="0" strike="noStrike" spc="-1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9" name="Google Shape;60;p13"/>
          <p:cNvSpPr/>
          <p:nvPr/>
        </p:nvSpPr>
        <p:spPr>
          <a:xfrm>
            <a:off x="0" y="0"/>
            <a:ext cx="842400" cy="5666040"/>
          </a:xfrm>
          <a:custGeom>
            <a:avLst/>
            <a:gdLst>
              <a:gd name="textAreaLeft" fmla="*/ 0 w 842400"/>
              <a:gd name="textAreaRight" fmla="*/ 843120 w 842400"/>
              <a:gd name="textAreaTop" fmla="*/ 0 h 5666040"/>
              <a:gd name="textAreaBottom" fmla="*/ 5666760 h 5666040"/>
            </a:gdLst>
            <a:ahLst/>
            <a:cxnLst/>
            <a:rect l="textAreaLeft" t="textAreaTop" r="textAreaRight" b="textAreaBottom"/>
            <a:pathLst>
              <a:path w="843280" h="5666740">
                <a:moveTo>
                  <a:pt x="842772" y="0"/>
                </a:moveTo>
                <a:lnTo>
                  <a:pt x="0" y="0"/>
                </a:lnTo>
                <a:lnTo>
                  <a:pt x="0" y="5666232"/>
                </a:lnTo>
                <a:lnTo>
                  <a:pt x="842772" y="0"/>
                </a:lnTo>
                <a:close/>
              </a:path>
            </a:pathLst>
          </a:custGeom>
          <a:solidFill>
            <a:srgbClr val="90C225">
              <a:alpha val="85000"/>
            </a:srgb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it-IT" sz="1800" b="0" strike="noStrike" spc="-1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10" name="PlaceHolder 1"/>
          <p:cNvSpPr>
            <a:spLocks noGrp="1"/>
          </p:cNvSpPr>
          <p:nvPr>
            <p:ph type="ftr" idx="1"/>
          </p:nvPr>
        </p:nvSpPr>
        <p:spPr>
          <a:xfrm>
            <a:off x="4145400" y="6378120"/>
            <a:ext cx="390096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it-IT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it-IT" sz="1400" b="0" strike="noStrike" spc="-1">
                <a:solidFill>
                  <a:srgbClr val="000000"/>
                </a:solidFill>
                <a:latin typeface="Times New Roman"/>
              </a:rPr>
              <a:t>&lt;piè di pagina&gt;</a:t>
            </a:r>
          </a:p>
        </p:txBody>
      </p:sp>
      <p:sp>
        <p:nvSpPr>
          <p:cNvPr id="11" name="PlaceHolder 2"/>
          <p:cNvSpPr>
            <a:spLocks noGrp="1"/>
          </p:cNvSpPr>
          <p:nvPr>
            <p:ph type="sldNum" idx="2"/>
          </p:nvPr>
        </p:nvSpPr>
        <p:spPr>
          <a:xfrm>
            <a:off x="8778240" y="6378120"/>
            <a:ext cx="280332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1300" b="0" strike="noStrike" spc="-1">
                <a:solidFill>
                  <a:schemeClr val="dk2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4F094DF7-60D8-404B-A5E4-6BC99A7D14AB}" type="slidenum">
              <a:rPr lang="en-US" sz="1300" b="0" strike="noStrike" spc="-1">
                <a:solidFill>
                  <a:schemeClr val="dk2"/>
                </a:solidFill>
                <a:latin typeface="Arial"/>
                <a:ea typeface="Arial"/>
              </a:rPr>
              <a:t>‹N›</a:t>
            </a:fld>
            <a:endParaRPr lang="it-IT" sz="13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dt" idx="3"/>
          </p:nvPr>
        </p:nvSpPr>
        <p:spPr>
          <a:xfrm>
            <a:off x="609480" y="6378120"/>
            <a:ext cx="280332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it-IT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it-IT" sz="1400" b="0" strike="noStrike" spc="-1">
                <a:solidFill>
                  <a:srgbClr val="000000"/>
                </a:solidFill>
                <a:latin typeface="Times New Roman"/>
              </a:rPr>
              <a:t>&lt;data/ora&gt;</a:t>
            </a:r>
          </a:p>
        </p:txBody>
      </p:sp>
      <p:sp>
        <p:nvSpPr>
          <p:cNvPr id="1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it-IT" sz="4400" b="0" strike="noStrike" spc="-1">
                <a:solidFill>
                  <a:srgbClr val="000000"/>
                </a:solidFill>
                <a:latin typeface="Arial"/>
              </a:rPr>
              <a:t>Fai clic per modificare il formato del testo del titolo</a:t>
            </a:r>
          </a:p>
        </p:txBody>
      </p:sp>
      <p:sp>
        <p:nvSpPr>
          <p:cNvPr id="1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3200" b="0" strike="noStrike" spc="-1">
                <a:solidFill>
                  <a:srgbClr val="000000"/>
                </a:solidFill>
                <a:latin typeface="Arial"/>
              </a:rPr>
              <a:t>Fai clic per modificare il formato del testo della struttura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IT" sz="2800" b="0" strike="noStrike" spc="-1">
                <a:solidFill>
                  <a:srgbClr val="000000"/>
                </a:solidFill>
                <a:latin typeface="Arial"/>
              </a:rPr>
              <a:t>Secondo livello struttura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400" b="0" strike="noStrike" spc="-1">
                <a:solidFill>
                  <a:srgbClr val="000000"/>
                </a:solidFill>
                <a:latin typeface="Arial"/>
              </a:rPr>
              <a:t>Terzo livello struttura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IT" sz="2000" b="0" strike="noStrike" spc="-1">
                <a:solidFill>
                  <a:srgbClr val="000000"/>
                </a:solidFill>
                <a:latin typeface="Arial"/>
              </a:rPr>
              <a:t>Quarto livello struttura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strike="noStrike" spc="-1">
                <a:solidFill>
                  <a:srgbClr val="000000"/>
                </a:solidFill>
                <a:latin typeface="Arial"/>
              </a:rPr>
              <a:t>Quinto livello struttura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strike="noStrike" spc="-1">
                <a:solidFill>
                  <a:srgbClr val="000000"/>
                </a:solidFill>
                <a:latin typeface="Arial"/>
              </a:rPr>
              <a:t>Sesto livello struttura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strike="noStrike" spc="-1">
                <a:solidFill>
                  <a:srgbClr val="000000"/>
                </a:solidFill>
                <a:latin typeface="Arial"/>
              </a:rPr>
              <a:t>Settimo livello struttura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ftr" idx="4"/>
          </p:nvPr>
        </p:nvSpPr>
        <p:spPr>
          <a:xfrm>
            <a:off x="4145400" y="6378120"/>
            <a:ext cx="390096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it-IT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it-IT" sz="1400" b="0" strike="noStrike" spc="-1">
                <a:solidFill>
                  <a:srgbClr val="000000"/>
                </a:solidFill>
                <a:latin typeface="Times New Roman"/>
              </a:rPr>
              <a:t>&lt;piè di pagina&gt;</a:t>
            </a:r>
          </a:p>
        </p:txBody>
      </p:sp>
      <p:sp>
        <p:nvSpPr>
          <p:cNvPr id="52" name="PlaceHolder 2"/>
          <p:cNvSpPr>
            <a:spLocks noGrp="1"/>
          </p:cNvSpPr>
          <p:nvPr>
            <p:ph type="sldNum" idx="5"/>
          </p:nvPr>
        </p:nvSpPr>
        <p:spPr>
          <a:xfrm>
            <a:off x="8778240" y="6378120"/>
            <a:ext cx="280332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1300" b="0" strike="noStrike" spc="-1">
                <a:solidFill>
                  <a:schemeClr val="dk2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476E72D4-256F-4AD3-96C7-8F2DC2EFE6AB}" type="slidenum">
              <a:rPr lang="en-US" sz="1300" b="0" strike="noStrike" spc="-1">
                <a:solidFill>
                  <a:schemeClr val="dk2"/>
                </a:solidFill>
                <a:latin typeface="Arial"/>
                <a:ea typeface="Arial"/>
              </a:rPr>
              <a:t>‹N›</a:t>
            </a:fld>
            <a:endParaRPr lang="it-IT" sz="13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 type="dt" idx="6"/>
          </p:nvPr>
        </p:nvSpPr>
        <p:spPr>
          <a:xfrm>
            <a:off x="609480" y="6378120"/>
            <a:ext cx="280332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it-IT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it-IT" sz="1400" b="0" strike="noStrike" spc="-1">
                <a:solidFill>
                  <a:srgbClr val="000000"/>
                </a:solidFill>
                <a:latin typeface="Times New Roman"/>
              </a:rPr>
              <a:t>&lt;data/ora&gt;</a:t>
            </a:r>
          </a:p>
        </p:txBody>
      </p:sp>
      <p:sp>
        <p:nvSpPr>
          <p:cNvPr id="54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it-IT" sz="4400" b="0" strike="noStrike" spc="-1">
                <a:solidFill>
                  <a:srgbClr val="000000"/>
                </a:solidFill>
                <a:latin typeface="Arial"/>
              </a:rPr>
              <a:t>Fai clic per modificare il formato del testo del titolo</a:t>
            </a:r>
          </a:p>
        </p:txBody>
      </p:sp>
      <p:sp>
        <p:nvSpPr>
          <p:cNvPr id="55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3200" b="0" strike="noStrike" spc="-1">
                <a:solidFill>
                  <a:srgbClr val="000000"/>
                </a:solidFill>
                <a:latin typeface="Arial"/>
              </a:rPr>
              <a:t>Fai clic per modificare il formato del testo della struttura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IT" sz="2800" b="0" strike="noStrike" spc="-1">
                <a:solidFill>
                  <a:srgbClr val="000000"/>
                </a:solidFill>
                <a:latin typeface="Arial"/>
              </a:rPr>
              <a:t>Secondo livello struttura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400" b="0" strike="noStrike" spc="-1">
                <a:solidFill>
                  <a:srgbClr val="000000"/>
                </a:solidFill>
                <a:latin typeface="Arial"/>
              </a:rPr>
              <a:t>Terzo livello struttura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IT" sz="2000" b="0" strike="noStrike" spc="-1">
                <a:solidFill>
                  <a:srgbClr val="000000"/>
                </a:solidFill>
                <a:latin typeface="Arial"/>
              </a:rPr>
              <a:t>Quarto livello struttura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strike="noStrike" spc="-1">
                <a:solidFill>
                  <a:srgbClr val="000000"/>
                </a:solidFill>
                <a:latin typeface="Arial"/>
              </a:rPr>
              <a:t>Quinto livello struttura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strike="noStrike" spc="-1">
                <a:solidFill>
                  <a:srgbClr val="000000"/>
                </a:solidFill>
                <a:latin typeface="Arial"/>
              </a:rPr>
              <a:t>Sesto livello struttura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strike="noStrike" spc="-1">
                <a:solidFill>
                  <a:srgbClr val="000000"/>
                </a:solidFill>
                <a:latin typeface="Arial"/>
              </a:rPr>
              <a:t>Settimo livello struttura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983432" y="1097280"/>
            <a:ext cx="8507968" cy="4254120"/>
          </a:xfrm>
          <a:prstGeom prst="rect">
            <a:avLst/>
          </a:prstGeom>
          <a:noFill/>
          <a:ln w="0">
            <a:noFill/>
          </a:ln>
        </p:spPr>
        <p:txBody>
          <a:bodyPr lIns="0" tIns="329400" rIns="0" bIns="0" anchor="t">
            <a:noAutofit/>
          </a:bodyPr>
          <a:lstStyle/>
          <a:p>
            <a:pPr marL="1693440"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5400" b="0" strike="noStrike" spc="-1" dirty="0">
                <a:solidFill>
                  <a:schemeClr val="dk1"/>
                </a:solidFill>
                <a:latin typeface="Trebuchet MS"/>
                <a:ea typeface="Trebuchet MS"/>
              </a:rPr>
              <a:t>ASL al </a:t>
            </a:r>
            <a:r>
              <a:rPr lang="en-US" sz="5400" b="0" strike="noStrike" spc="-1" dirty="0" err="1">
                <a:solidFill>
                  <a:schemeClr val="dk1"/>
                </a:solidFill>
                <a:latin typeface="Trebuchet MS"/>
                <a:ea typeface="Trebuchet MS"/>
              </a:rPr>
              <a:t>Liceo</a:t>
            </a:r>
            <a:r>
              <a:rPr lang="en-US" sz="5400" b="0" strike="noStrike" spc="-1" dirty="0">
                <a:solidFill>
                  <a:schemeClr val="dk1"/>
                </a:solidFill>
                <a:latin typeface="Trebuchet MS"/>
                <a:ea typeface="Trebuchet MS"/>
              </a:rPr>
              <a:t> Da Vinci di Trento</a:t>
            </a:r>
            <a:endParaRPr lang="it-IT" sz="5400" b="0" strike="noStrike" spc="-1" dirty="0">
              <a:solidFill>
                <a:srgbClr val="000000"/>
              </a:solidFill>
              <a:latin typeface="Arial"/>
            </a:endParaRPr>
          </a:p>
          <a:p>
            <a:pPr marL="1454760" indent="0">
              <a:lnSpc>
                <a:spcPct val="100000"/>
              </a:lnSpc>
              <a:spcBef>
                <a:spcPts val="831"/>
              </a:spcBef>
              <a:buNone/>
              <a:tabLst>
                <a:tab pos="0" algn="l"/>
              </a:tabLst>
            </a:pPr>
            <a:endParaRPr lang="it-IT" sz="1800" b="0" strike="noStrike" spc="-1" dirty="0">
              <a:solidFill>
                <a:srgbClr val="000000"/>
              </a:solidFill>
              <a:latin typeface="Arial"/>
            </a:endParaRPr>
          </a:p>
          <a:p>
            <a:pPr marL="1454760" indent="0" algn="ctr">
              <a:lnSpc>
                <a:spcPct val="100000"/>
              </a:lnSpc>
              <a:spcBef>
                <a:spcPts val="831"/>
              </a:spcBef>
              <a:buNone/>
              <a:tabLst>
                <a:tab pos="0" algn="l"/>
              </a:tabLst>
            </a:pPr>
            <a:r>
              <a:rPr lang="en-US" sz="1800" b="1" strike="noStrike" spc="-1" dirty="0" err="1">
                <a:solidFill>
                  <a:srgbClr val="7E7E7E"/>
                </a:solidFill>
                <a:latin typeface="Trebuchet MS"/>
                <a:ea typeface="Trebuchet MS"/>
              </a:rPr>
              <a:t>Relazione</a:t>
            </a:r>
            <a:r>
              <a:rPr lang="en-US" sz="1800" b="1" strike="noStrike" spc="-1" dirty="0">
                <a:solidFill>
                  <a:srgbClr val="7E7E7E"/>
                </a:solidFill>
                <a:latin typeface="Trebuchet MS"/>
                <a:ea typeface="Trebuchet MS"/>
              </a:rPr>
              <a:t> </a:t>
            </a:r>
            <a:r>
              <a:rPr lang="en-US" sz="1800" b="1" strike="noStrike" spc="-1" dirty="0" err="1">
                <a:solidFill>
                  <a:srgbClr val="7E7E7E"/>
                </a:solidFill>
                <a:latin typeface="Trebuchet MS"/>
                <a:ea typeface="Trebuchet MS"/>
              </a:rPr>
              <a:t>sull’esperienza</a:t>
            </a:r>
            <a:r>
              <a:rPr lang="en-US" sz="1800" b="1" strike="noStrike" spc="-1" dirty="0">
                <a:solidFill>
                  <a:srgbClr val="7E7E7E"/>
                </a:solidFill>
                <a:latin typeface="Trebuchet MS"/>
                <a:ea typeface="Trebuchet MS"/>
              </a:rPr>
              <a:t> di </a:t>
            </a:r>
            <a:r>
              <a:rPr lang="en-US" sz="1800" b="1" strike="noStrike" spc="-1" dirty="0" err="1">
                <a:solidFill>
                  <a:srgbClr val="7E7E7E"/>
                </a:solidFill>
                <a:latin typeface="Trebuchet MS"/>
                <a:ea typeface="Trebuchet MS"/>
              </a:rPr>
              <a:t>alternanza</a:t>
            </a:r>
            <a:r>
              <a:rPr lang="en-US" sz="1800" b="1" strike="noStrike" spc="-1" dirty="0">
                <a:solidFill>
                  <a:srgbClr val="7E7E7E"/>
                </a:solidFill>
                <a:latin typeface="Trebuchet MS"/>
                <a:ea typeface="Trebuchet MS"/>
              </a:rPr>
              <a:t> </a:t>
            </a:r>
            <a:r>
              <a:rPr lang="en-US" sz="1800" b="1" strike="noStrike" spc="-1" dirty="0" err="1">
                <a:solidFill>
                  <a:srgbClr val="7E7E7E"/>
                </a:solidFill>
                <a:latin typeface="Trebuchet MS"/>
                <a:ea typeface="Trebuchet MS"/>
              </a:rPr>
              <a:t>scuola-lavoro</a:t>
            </a:r>
            <a:endParaRPr lang="it-IT" sz="1800" b="0" strike="noStrike" spc="-1" dirty="0">
              <a:solidFill>
                <a:srgbClr val="000000"/>
              </a:solidFill>
              <a:latin typeface="Arial"/>
            </a:endParaRPr>
          </a:p>
          <a:p>
            <a:pPr marL="1454760" indent="0" algn="ctr">
              <a:lnSpc>
                <a:spcPct val="100000"/>
              </a:lnSpc>
              <a:spcBef>
                <a:spcPts val="831"/>
              </a:spcBef>
              <a:buNone/>
              <a:tabLst>
                <a:tab pos="0" algn="l"/>
              </a:tabLst>
            </a:pPr>
            <a:r>
              <a:rPr lang="en-US" sz="1800" b="1" strike="noStrike" spc="-1" dirty="0" err="1">
                <a:solidFill>
                  <a:srgbClr val="7E7E7E"/>
                </a:solidFill>
                <a:latin typeface="Trebuchet MS"/>
                <a:ea typeface="Trebuchet MS"/>
              </a:rPr>
              <a:t>Esame</a:t>
            </a:r>
            <a:r>
              <a:rPr lang="en-US" sz="1800" b="1" strike="noStrike" spc="-1" dirty="0">
                <a:solidFill>
                  <a:srgbClr val="7E7E7E"/>
                </a:solidFill>
                <a:latin typeface="Trebuchet MS"/>
                <a:ea typeface="Trebuchet MS"/>
              </a:rPr>
              <a:t> di </a:t>
            </a:r>
            <a:r>
              <a:rPr lang="en-US" sz="1800" b="1" strike="noStrike" spc="-1" dirty="0" err="1">
                <a:solidFill>
                  <a:srgbClr val="7E7E7E"/>
                </a:solidFill>
                <a:latin typeface="Trebuchet MS"/>
                <a:ea typeface="Trebuchet MS"/>
              </a:rPr>
              <a:t>Stato</a:t>
            </a:r>
            <a:r>
              <a:rPr lang="en-US" sz="1800" b="1" strike="noStrike" spc="-1" dirty="0">
                <a:solidFill>
                  <a:srgbClr val="7E7E7E"/>
                </a:solidFill>
                <a:latin typeface="Trebuchet MS"/>
                <a:ea typeface="Trebuchet MS"/>
              </a:rPr>
              <a:t> </a:t>
            </a:r>
            <a:r>
              <a:rPr lang="en-US" sz="1800" b="1" strike="noStrike" spc="-1" dirty="0" smtClean="0">
                <a:solidFill>
                  <a:srgbClr val="7E7E7E"/>
                </a:solidFill>
                <a:latin typeface="Trebuchet MS"/>
                <a:ea typeface="Trebuchet MS"/>
              </a:rPr>
              <a:t>anno </a:t>
            </a:r>
            <a:r>
              <a:rPr lang="en-US" sz="1800" b="1" strike="noStrike" spc="-1" dirty="0" err="1" smtClean="0">
                <a:solidFill>
                  <a:srgbClr val="7E7E7E"/>
                </a:solidFill>
                <a:latin typeface="Trebuchet MS"/>
                <a:ea typeface="Trebuchet MS"/>
              </a:rPr>
              <a:t>scol</a:t>
            </a:r>
            <a:r>
              <a:rPr lang="en-US" sz="1800" b="1" strike="noStrike" spc="-1" dirty="0" smtClean="0">
                <a:solidFill>
                  <a:srgbClr val="7E7E7E"/>
                </a:solidFill>
                <a:latin typeface="Trebuchet MS"/>
                <a:ea typeface="Trebuchet MS"/>
              </a:rPr>
              <a:t>. 2024-2025</a:t>
            </a:r>
            <a:endParaRPr lang="it-IT" sz="1800" b="0" strike="noStrike" spc="-1" dirty="0">
              <a:solidFill>
                <a:srgbClr val="000000"/>
              </a:solidFill>
              <a:latin typeface="Arial"/>
            </a:endParaRPr>
          </a:p>
          <a:p>
            <a:pPr marL="1454760" indent="0">
              <a:lnSpc>
                <a:spcPct val="100000"/>
              </a:lnSpc>
              <a:spcBef>
                <a:spcPts val="831"/>
              </a:spcBef>
              <a:buNone/>
              <a:tabLst>
                <a:tab pos="0" algn="l"/>
              </a:tabLst>
            </a:pPr>
            <a:endParaRPr lang="it-IT" sz="1800" b="0" strike="noStrike" spc="-1" dirty="0">
              <a:solidFill>
                <a:srgbClr val="000000"/>
              </a:solidFill>
              <a:latin typeface="Arial"/>
            </a:endParaRPr>
          </a:p>
          <a:p>
            <a:pPr marL="1454760" indent="0">
              <a:lnSpc>
                <a:spcPct val="100000"/>
              </a:lnSpc>
              <a:spcBef>
                <a:spcPts val="831"/>
              </a:spcBef>
              <a:buNone/>
              <a:tabLst>
                <a:tab pos="0" algn="l"/>
              </a:tabLst>
            </a:pPr>
            <a:r>
              <a:rPr lang="en-US" sz="1800" b="1" i="1" strike="noStrike" spc="-1" dirty="0">
                <a:solidFill>
                  <a:srgbClr val="7E7E7E"/>
                </a:solidFill>
                <a:latin typeface="Trebuchet MS"/>
                <a:ea typeface="Trebuchet MS"/>
              </a:rPr>
              <a:t>Nome </a:t>
            </a:r>
            <a:r>
              <a:rPr lang="en-US" sz="1800" b="1" i="1" strike="noStrike" spc="-1" dirty="0" err="1">
                <a:solidFill>
                  <a:srgbClr val="7E7E7E"/>
                </a:solidFill>
                <a:latin typeface="Trebuchet MS"/>
                <a:ea typeface="Trebuchet MS"/>
              </a:rPr>
              <a:t>Cognome</a:t>
            </a:r>
            <a:endParaRPr lang="it-IT" sz="1800" b="0" strike="noStrike" spc="-1" dirty="0">
              <a:solidFill>
                <a:srgbClr val="000000"/>
              </a:solidFill>
              <a:latin typeface="Arial"/>
            </a:endParaRPr>
          </a:p>
          <a:p>
            <a:pPr marL="1454760" indent="0">
              <a:lnSpc>
                <a:spcPct val="100000"/>
              </a:lnSpc>
              <a:spcBef>
                <a:spcPts val="831"/>
              </a:spcBef>
              <a:buNone/>
              <a:tabLst>
                <a:tab pos="0" algn="l"/>
              </a:tabLst>
            </a:pPr>
            <a:r>
              <a:rPr lang="en-US" sz="1800" b="1" i="1" strike="noStrike" spc="-1" dirty="0" err="1">
                <a:solidFill>
                  <a:srgbClr val="7E7E7E"/>
                </a:solidFill>
                <a:latin typeface="Trebuchet MS"/>
                <a:ea typeface="Trebuchet MS"/>
              </a:rPr>
              <a:t>classe</a:t>
            </a:r>
            <a:r>
              <a:rPr lang="en-US" sz="1800" b="1" i="1" strike="noStrike" spc="-1" dirty="0">
                <a:solidFill>
                  <a:srgbClr val="7E7E7E"/>
                </a:solidFill>
                <a:latin typeface="Trebuchet MS"/>
                <a:ea typeface="Trebuchet MS"/>
              </a:rPr>
              <a:t> </a:t>
            </a:r>
            <a:endParaRPr lang="it-IT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2508120" y="1657080"/>
            <a:ext cx="6928200" cy="3824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900" b="1" i="1" strike="noStrike" spc="-1">
                <a:solidFill>
                  <a:schemeClr val="accent1"/>
                </a:solidFill>
                <a:latin typeface="Arial"/>
                <a:ea typeface="Arial"/>
              </a:rPr>
              <a:t>E</a:t>
            </a:r>
            <a:r>
              <a:rPr lang="en-US" sz="1900" b="1" i="1" strike="noStrike" spc="-1">
                <a:solidFill>
                  <a:schemeClr val="accent1"/>
                </a:solidFill>
                <a:latin typeface="Trebuchet MS"/>
                <a:ea typeface="Trebuchet MS"/>
              </a:rPr>
              <a:t>lenca qui in ordine cronologico le esperienze più significative indicando:</a:t>
            </a:r>
            <a:endParaRPr lang="it-IT" sz="1900" b="0" strike="noStrike" spc="-1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endParaRPr lang="it-IT" sz="1900" b="0" strike="noStrike" spc="-1">
              <a:solidFill>
                <a:srgbClr val="000000"/>
              </a:solidFill>
              <a:latin typeface="Arial"/>
            </a:endParaRPr>
          </a:p>
          <a:p>
            <a:pPr marL="457200" indent="-349200">
              <a:lnSpc>
                <a:spcPct val="100000"/>
              </a:lnSpc>
              <a:buClr>
                <a:srgbClr val="FF0000"/>
              </a:buClr>
              <a:buFont typeface="Arial"/>
              <a:buAutoNum type="arabicPeriod"/>
              <a:tabLst>
                <a:tab pos="0" algn="l"/>
              </a:tabLst>
            </a:pPr>
            <a:r>
              <a:rPr lang="en-US" sz="1900" b="1" strike="noStrike" spc="-1">
                <a:solidFill>
                  <a:srgbClr val="FF0000"/>
                </a:solidFill>
                <a:latin typeface="Trebuchet MS"/>
                <a:ea typeface="Trebuchet MS"/>
              </a:rPr>
              <a:t>attività svolta</a:t>
            </a:r>
            <a:r>
              <a:rPr lang="en-US" sz="1900" b="0" strike="noStrike" spc="-1">
                <a:solidFill>
                  <a:srgbClr val="FF0000"/>
                </a:solidFill>
                <a:latin typeface="Trebuchet MS"/>
                <a:ea typeface="Trebuchet MS"/>
              </a:rPr>
              <a:t> </a:t>
            </a:r>
            <a:r>
              <a:rPr lang="en-US" sz="1900" b="0" strike="noStrike" spc="-1">
                <a:solidFill>
                  <a:schemeClr val="dk1"/>
                </a:solidFill>
                <a:latin typeface="Trebuchet MS"/>
                <a:ea typeface="Trebuchet MS"/>
              </a:rPr>
              <a:t>(con sintetica descrizione)</a:t>
            </a:r>
            <a:endParaRPr lang="it-IT" sz="1900" b="0" strike="noStrike" spc="-1">
              <a:solidFill>
                <a:srgbClr val="000000"/>
              </a:solidFill>
              <a:latin typeface="Arial"/>
            </a:endParaRPr>
          </a:p>
          <a:p>
            <a:pPr marL="457200" indent="-349200">
              <a:lnSpc>
                <a:spcPct val="100000"/>
              </a:lnSpc>
              <a:buClr>
                <a:srgbClr val="FF0000"/>
              </a:buClr>
              <a:buFont typeface="Arial"/>
              <a:buAutoNum type="arabicPeriod"/>
              <a:tabLst>
                <a:tab pos="0" algn="l"/>
              </a:tabLst>
            </a:pPr>
            <a:r>
              <a:rPr lang="en-US" sz="1900" b="1" strike="noStrike" spc="-1">
                <a:solidFill>
                  <a:srgbClr val="FF0000"/>
                </a:solidFill>
                <a:latin typeface="Trebuchet MS"/>
                <a:ea typeface="Trebuchet MS"/>
              </a:rPr>
              <a:t>tipologia</a:t>
            </a:r>
            <a:r>
              <a:rPr lang="en-US" sz="1900" b="0" strike="noStrike" spc="-1">
                <a:solidFill>
                  <a:srgbClr val="FF0000"/>
                </a:solidFill>
                <a:latin typeface="Trebuchet MS"/>
                <a:ea typeface="Trebuchet MS"/>
              </a:rPr>
              <a:t> </a:t>
            </a:r>
            <a:r>
              <a:rPr lang="en-US" sz="1900" b="0" strike="noStrike" spc="-1">
                <a:solidFill>
                  <a:schemeClr val="dk1"/>
                </a:solidFill>
                <a:latin typeface="Trebuchet MS"/>
                <a:ea typeface="Trebuchet MS"/>
              </a:rPr>
              <a:t>dell’attività</a:t>
            </a:r>
            <a:r>
              <a:rPr lang="en-US" sz="1900" b="0" strike="noStrike" spc="-1">
                <a:solidFill>
                  <a:srgbClr val="FF0000"/>
                </a:solidFill>
                <a:latin typeface="Trebuchet MS"/>
                <a:ea typeface="Trebuchet MS"/>
              </a:rPr>
              <a:t> </a:t>
            </a:r>
            <a:r>
              <a:rPr lang="en-US" sz="1900" b="0" strike="noStrike" spc="-1">
                <a:solidFill>
                  <a:schemeClr val="dk1"/>
                </a:solidFill>
                <a:latin typeface="Trebuchet MS"/>
                <a:ea typeface="Trebuchet MS"/>
              </a:rPr>
              <a:t>(tirocinio, volontariato, cooperativa, formazione, laboratorio interno, altro)</a:t>
            </a:r>
            <a:endParaRPr lang="it-IT" sz="1900" b="0" strike="noStrike" spc="-1">
              <a:solidFill>
                <a:srgbClr val="000000"/>
              </a:solidFill>
              <a:latin typeface="Arial"/>
            </a:endParaRPr>
          </a:p>
          <a:p>
            <a:pPr marL="457200" indent="-349200">
              <a:lnSpc>
                <a:spcPct val="100000"/>
              </a:lnSpc>
              <a:buClr>
                <a:srgbClr val="FF0000"/>
              </a:buClr>
              <a:buFont typeface="Arial"/>
              <a:buAutoNum type="arabicPeriod"/>
              <a:tabLst>
                <a:tab pos="0" algn="l"/>
              </a:tabLst>
            </a:pPr>
            <a:r>
              <a:rPr lang="en-US" sz="1900" b="1" strike="noStrike" spc="-1">
                <a:solidFill>
                  <a:srgbClr val="FF0000"/>
                </a:solidFill>
                <a:latin typeface="Trebuchet MS"/>
                <a:ea typeface="Trebuchet MS"/>
              </a:rPr>
              <a:t>ente ospitante</a:t>
            </a:r>
            <a:r>
              <a:rPr lang="en-US" sz="1900" b="0" strike="noStrike" spc="-1">
                <a:solidFill>
                  <a:srgbClr val="FF0000"/>
                </a:solidFill>
                <a:latin typeface="Trebuchet MS"/>
                <a:ea typeface="Trebuchet MS"/>
              </a:rPr>
              <a:t> </a:t>
            </a:r>
            <a:r>
              <a:rPr lang="en-US" sz="1900" b="0" strike="noStrike" spc="-1">
                <a:solidFill>
                  <a:schemeClr val="dk1"/>
                </a:solidFill>
                <a:latin typeface="Trebuchet MS"/>
                <a:ea typeface="Trebuchet MS"/>
              </a:rPr>
              <a:t>(azienda, professionista, scuola, fondazione, associazione, Ente, Università e, in generale, ambito in cui si è svolta l’esperienza)</a:t>
            </a:r>
            <a:endParaRPr lang="it-IT" sz="1900" b="0" strike="noStrike" spc="-1">
              <a:solidFill>
                <a:srgbClr val="000000"/>
              </a:solidFill>
              <a:latin typeface="Arial"/>
            </a:endParaRPr>
          </a:p>
          <a:p>
            <a:pPr marL="457200" indent="-349200">
              <a:lnSpc>
                <a:spcPct val="100000"/>
              </a:lnSpc>
              <a:buClr>
                <a:srgbClr val="FF0000"/>
              </a:buClr>
              <a:buFont typeface="Arial"/>
              <a:buAutoNum type="arabicPeriod"/>
              <a:tabLst>
                <a:tab pos="0" algn="l"/>
              </a:tabLst>
            </a:pPr>
            <a:r>
              <a:rPr lang="en-US" sz="1900" b="1" strike="noStrike" spc="-1">
                <a:solidFill>
                  <a:srgbClr val="FF0000"/>
                </a:solidFill>
                <a:latin typeface="Trebuchet MS"/>
                <a:ea typeface="Trebuchet MS"/>
              </a:rPr>
              <a:t>anno scolastico, periodo</a:t>
            </a:r>
            <a:r>
              <a:rPr lang="en-US" sz="1900" b="0" strike="noStrike" spc="-1">
                <a:solidFill>
                  <a:srgbClr val="FF0000"/>
                </a:solidFill>
                <a:latin typeface="Trebuchet MS"/>
                <a:ea typeface="Trebuchet MS"/>
              </a:rPr>
              <a:t> </a:t>
            </a:r>
            <a:r>
              <a:rPr lang="en-US" sz="1900" b="0" strike="noStrike" spc="-1">
                <a:solidFill>
                  <a:schemeClr val="dk1"/>
                </a:solidFill>
                <a:latin typeface="Trebuchet MS"/>
                <a:ea typeface="Trebuchet MS"/>
              </a:rPr>
              <a:t>in cui si è svolta e</a:t>
            </a:r>
            <a:r>
              <a:rPr lang="en-US" sz="1900" b="0" strike="noStrike" spc="-1">
                <a:solidFill>
                  <a:srgbClr val="FF0000"/>
                </a:solidFill>
                <a:latin typeface="Trebuchet MS"/>
                <a:ea typeface="Trebuchet MS"/>
              </a:rPr>
              <a:t> </a:t>
            </a:r>
            <a:r>
              <a:rPr lang="en-US" sz="1900" b="1" strike="noStrike" spc="-1">
                <a:solidFill>
                  <a:srgbClr val="FF0000"/>
                </a:solidFill>
                <a:latin typeface="Trebuchet MS"/>
                <a:ea typeface="Trebuchet MS"/>
              </a:rPr>
              <a:t>durata </a:t>
            </a:r>
            <a:r>
              <a:rPr lang="en-US" sz="1900" b="0" strike="noStrike" spc="-1">
                <a:solidFill>
                  <a:schemeClr val="dk1"/>
                </a:solidFill>
                <a:latin typeface="Trebuchet MS"/>
                <a:ea typeface="Trebuchet MS"/>
              </a:rPr>
              <a:t>dell’esperienza</a:t>
            </a:r>
            <a:endParaRPr lang="it-IT" sz="1900" b="0" strike="noStrike" spc="-1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endParaRPr lang="it-IT" sz="1400" b="0" strike="noStrike" spc="-1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endParaRPr lang="it-IT" sz="1400" b="0" strike="noStrike" spc="-1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endParaRPr lang="it-IT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PlaceHolder 2"/>
          <p:cNvSpPr>
            <a:spLocks noGrp="1"/>
          </p:cNvSpPr>
          <p:nvPr>
            <p:ph/>
          </p:nvPr>
        </p:nvSpPr>
        <p:spPr>
          <a:xfrm>
            <a:off x="921960" y="1015200"/>
            <a:ext cx="10678680" cy="388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 algn="ctr">
              <a:lnSpc>
                <a:spcPct val="115000"/>
              </a:lnSpc>
              <a:spcAft>
                <a:spcPts val="1599"/>
              </a:spcAft>
              <a:buNone/>
              <a:tabLst>
                <a:tab pos="0" algn="l"/>
              </a:tabLst>
            </a:pPr>
            <a:r>
              <a:rPr lang="en-US" sz="3600" b="1" strike="noStrike" spc="-1">
                <a:solidFill>
                  <a:srgbClr val="90C225"/>
                </a:solidFill>
                <a:latin typeface="Trebuchet MS"/>
                <a:ea typeface="Trebuchet MS"/>
              </a:rPr>
              <a:t>Le mie esperienze di Alternanza Scuola Lavoro</a:t>
            </a:r>
            <a:endParaRPr lang="it-IT" sz="36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1714320" y="529560"/>
            <a:ext cx="7598880" cy="1157400"/>
          </a:xfrm>
          <a:prstGeom prst="rect">
            <a:avLst/>
          </a:prstGeom>
          <a:noFill/>
          <a:ln w="0">
            <a:noFill/>
          </a:ln>
        </p:spPr>
        <p:txBody>
          <a:bodyPr lIns="0" tIns="12600" rIns="0" bIns="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3600" b="1" strike="noStrike" spc="-1">
                <a:solidFill>
                  <a:schemeClr val="dk1"/>
                </a:solidFill>
                <a:latin typeface="Trebuchet MS"/>
                <a:ea typeface="Trebuchet MS"/>
              </a:rPr>
              <a:t>La mia esperienza più significativa</a:t>
            </a:r>
            <a:endParaRPr lang="it-IT" sz="3600" b="0" strike="noStrike" spc="-1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3600" b="1" strike="noStrike" spc="-1">
                <a:solidFill>
                  <a:schemeClr val="dk1"/>
                </a:solidFill>
                <a:latin typeface="Trebuchet MS"/>
                <a:ea typeface="Trebuchet MS"/>
              </a:rPr>
              <a:t>presentazione</a:t>
            </a:r>
            <a:endParaRPr lang="it-IT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Google Shape;87;p17"/>
          <p:cNvSpPr/>
          <p:nvPr/>
        </p:nvSpPr>
        <p:spPr>
          <a:xfrm>
            <a:off x="925920" y="1650600"/>
            <a:ext cx="9799200" cy="3893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38960" rIns="0" bIns="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1800" b="1" i="1" strike="noStrike" spc="-1">
                <a:solidFill>
                  <a:schemeClr val="accent1"/>
                </a:solidFill>
                <a:latin typeface="Trebuchet MS"/>
                <a:ea typeface="Trebuchet MS"/>
              </a:rPr>
              <a:t>Presenta qui in maniera più dettagliata l’esperienza più significativa indicando:</a:t>
            </a:r>
            <a:endParaRPr lang="it-IT" sz="1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endParaRPr lang="it-IT" sz="1800" b="0" strike="noStrike" spc="-1">
              <a:solidFill>
                <a:srgbClr val="000000"/>
              </a:solidFill>
              <a:latin typeface="Arial"/>
            </a:endParaRPr>
          </a:p>
          <a:p>
            <a:pPr marL="457200" indent="-343080">
              <a:lnSpc>
                <a:spcPct val="100000"/>
              </a:lnSpc>
              <a:buClr>
                <a:srgbClr val="FF0000"/>
              </a:buClr>
              <a:buFont typeface="Trebuchet MS"/>
              <a:buChar char="●"/>
              <a:tabLst>
                <a:tab pos="0" algn="l"/>
              </a:tabLst>
            </a:pPr>
            <a:r>
              <a:rPr lang="en-US" sz="1800" b="1" strike="noStrike" spc="-1">
                <a:solidFill>
                  <a:srgbClr val="FF0000"/>
                </a:solidFill>
                <a:latin typeface="Trebuchet MS"/>
                <a:ea typeface="Trebuchet MS"/>
              </a:rPr>
              <a:t>nome dell’esperienza</a:t>
            </a:r>
            <a:endParaRPr lang="it-IT" sz="1800" b="0" strike="noStrike" spc="-1">
              <a:solidFill>
                <a:srgbClr val="000000"/>
              </a:solidFill>
              <a:latin typeface="Arial"/>
            </a:endParaRPr>
          </a:p>
          <a:p>
            <a:pPr marL="457200" indent="-343080">
              <a:lnSpc>
                <a:spcPct val="100000"/>
              </a:lnSpc>
              <a:buClr>
                <a:srgbClr val="404040"/>
              </a:buClr>
              <a:buFont typeface="Trebuchet MS"/>
              <a:buChar char="●"/>
              <a:tabLst>
                <a:tab pos="0" algn="l"/>
              </a:tabLst>
            </a:pPr>
            <a:r>
              <a:rPr lang="en-US" sz="1800" b="1" strike="noStrike" spc="-1">
                <a:solidFill>
                  <a:srgbClr val="FF0000"/>
                </a:solidFill>
                <a:latin typeface="Trebuchet MS"/>
                <a:ea typeface="Trebuchet MS"/>
              </a:rPr>
              <a:t>tipologia</a:t>
            </a:r>
            <a:r>
              <a:rPr lang="en-US" sz="1800" b="0" strike="noStrike" spc="-1">
                <a:solidFill>
                  <a:srgbClr val="404040"/>
                </a:solidFill>
                <a:latin typeface="Trebuchet MS"/>
                <a:ea typeface="Trebuchet MS"/>
              </a:rPr>
              <a:t> (tirocinio, volontariato, lavoro retribuito…)</a:t>
            </a:r>
            <a:endParaRPr lang="it-IT" sz="1800" b="0" strike="noStrike" spc="-1">
              <a:solidFill>
                <a:srgbClr val="000000"/>
              </a:solidFill>
              <a:latin typeface="Arial"/>
            </a:endParaRPr>
          </a:p>
          <a:p>
            <a:pPr marL="457200" indent="-349200">
              <a:lnSpc>
                <a:spcPct val="100000"/>
              </a:lnSpc>
              <a:buClr>
                <a:srgbClr val="000000"/>
              </a:buClr>
              <a:buFont typeface="Arial"/>
              <a:buChar char="●"/>
              <a:tabLst>
                <a:tab pos="0" algn="l"/>
              </a:tabLst>
            </a:pPr>
            <a:r>
              <a:rPr lang="en-US" sz="1900" b="1" strike="noStrike" spc="-1">
                <a:solidFill>
                  <a:srgbClr val="FF0000"/>
                </a:solidFill>
                <a:latin typeface="Arial"/>
                <a:ea typeface="Arial"/>
              </a:rPr>
              <a:t>ente ospitante</a:t>
            </a:r>
            <a:r>
              <a:rPr lang="en-US" sz="1900" b="0" strike="noStrike" spc="-1">
                <a:solidFill>
                  <a:schemeClr val="dk1"/>
                </a:solidFill>
                <a:latin typeface="Arial"/>
                <a:ea typeface="Arial"/>
              </a:rPr>
              <a:t> (azienda, professionista, scuola, fondazione, associazione, Ente…)</a:t>
            </a:r>
            <a:endParaRPr lang="it-IT" sz="1900" b="0" strike="noStrike" spc="-1">
              <a:solidFill>
                <a:srgbClr val="000000"/>
              </a:solidFill>
              <a:latin typeface="Arial"/>
            </a:endParaRPr>
          </a:p>
          <a:p>
            <a:pPr marL="457200" indent="-349200">
              <a:lnSpc>
                <a:spcPct val="100000"/>
              </a:lnSpc>
              <a:buClr>
                <a:srgbClr val="000000"/>
              </a:buClr>
              <a:buFont typeface="Arial"/>
              <a:buChar char="●"/>
              <a:tabLst>
                <a:tab pos="0" algn="l"/>
              </a:tabLst>
            </a:pPr>
            <a:r>
              <a:rPr lang="en-US" sz="1800" b="1" strike="noStrike" spc="-1">
                <a:solidFill>
                  <a:srgbClr val="FF0000"/>
                </a:solidFill>
                <a:latin typeface="Trebuchet MS"/>
                <a:ea typeface="Trebuchet MS"/>
              </a:rPr>
              <a:t>anno scolastico, periodo, tempi</a:t>
            </a:r>
            <a:r>
              <a:rPr lang="en-US" sz="1800" b="1" strike="noStrike" spc="-1">
                <a:solidFill>
                  <a:srgbClr val="404040"/>
                </a:solidFill>
                <a:latin typeface="Trebuchet MS"/>
                <a:ea typeface="Trebuchet MS"/>
              </a:rPr>
              <a:t> </a:t>
            </a:r>
            <a:r>
              <a:rPr lang="en-US" sz="1800" b="0" strike="noStrike" spc="-1">
                <a:solidFill>
                  <a:srgbClr val="404040"/>
                </a:solidFill>
                <a:latin typeface="Trebuchet MS"/>
                <a:ea typeface="Trebuchet MS"/>
              </a:rPr>
              <a:t>di svolgimento e </a:t>
            </a:r>
            <a:r>
              <a:rPr lang="en-US" sz="1800" b="1" strike="noStrike" spc="-1">
                <a:solidFill>
                  <a:srgbClr val="FF0000"/>
                </a:solidFill>
                <a:latin typeface="Trebuchet MS"/>
                <a:ea typeface="Trebuchet MS"/>
              </a:rPr>
              <a:t>monte ore</a:t>
            </a:r>
            <a:r>
              <a:rPr lang="en-US" sz="1800" b="0" strike="noStrike" spc="-1">
                <a:solidFill>
                  <a:srgbClr val="404040"/>
                </a:solidFill>
                <a:latin typeface="Trebuchet MS"/>
                <a:ea typeface="Trebuchet MS"/>
              </a:rPr>
              <a:t> complessivo</a:t>
            </a:r>
            <a:endParaRPr lang="it-IT" sz="1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995"/>
              </a:spcBef>
              <a:tabLst>
                <a:tab pos="0" algn="l"/>
              </a:tabLst>
            </a:pPr>
            <a:endParaRPr lang="it-IT" sz="16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995"/>
              </a:spcBef>
              <a:tabLst>
                <a:tab pos="0" algn="l"/>
              </a:tabLst>
            </a:pPr>
            <a:r>
              <a:rPr lang="en-US" sz="1600" b="1" i="1" strike="noStrike" spc="-1">
                <a:solidFill>
                  <a:schemeClr val="accent1"/>
                </a:solidFill>
                <a:latin typeface="Trebuchet MS"/>
                <a:ea typeface="Trebuchet MS"/>
              </a:rPr>
              <a:t>LA SLIDE PUO’ ESSERE RIPETUTA PER PIU’ ESPERIENZE</a:t>
            </a:r>
            <a:endParaRPr lang="it-IT" sz="16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995"/>
              </a:spcBef>
              <a:tabLst>
                <a:tab pos="0" algn="l"/>
              </a:tabLst>
            </a:pPr>
            <a:r>
              <a:rPr lang="en-US" sz="1600" b="1" i="1" strike="noStrike" spc="-1">
                <a:solidFill>
                  <a:schemeClr val="accent1"/>
                </a:solidFill>
                <a:latin typeface="Trebuchet MS"/>
                <a:ea typeface="Trebuchet MS"/>
              </a:rPr>
              <a:t>SUGGERIMENTI</a:t>
            </a:r>
            <a:endParaRPr lang="it-IT" sz="1600" b="0" strike="noStrike" spc="-1">
              <a:solidFill>
                <a:srgbClr val="000000"/>
              </a:solidFill>
              <a:latin typeface="Arial"/>
            </a:endParaRPr>
          </a:p>
          <a:p>
            <a:pPr marL="457200" indent="-330120">
              <a:lnSpc>
                <a:spcPct val="100000"/>
              </a:lnSpc>
              <a:spcBef>
                <a:spcPts val="995"/>
              </a:spcBef>
              <a:buClr>
                <a:srgbClr val="4285F4"/>
              </a:buClr>
              <a:buFont typeface="Trebuchet MS"/>
              <a:buChar char="➔"/>
              <a:tabLst>
                <a:tab pos="0" algn="l"/>
              </a:tabLst>
            </a:pPr>
            <a:r>
              <a:rPr lang="en-US" sz="1600" b="1" i="1" strike="noStrike" spc="-1">
                <a:solidFill>
                  <a:schemeClr val="accent1"/>
                </a:solidFill>
                <a:latin typeface="Trebuchet MS"/>
                <a:ea typeface="Trebuchet MS"/>
              </a:rPr>
              <a:t>Riporta solo le esperienze più significative (max 2)</a:t>
            </a:r>
            <a:endParaRPr lang="it-IT" sz="1600" b="0" strike="noStrike" spc="-1">
              <a:solidFill>
                <a:srgbClr val="000000"/>
              </a:solidFill>
              <a:latin typeface="Arial"/>
            </a:endParaRPr>
          </a:p>
          <a:p>
            <a:pPr marL="457200" indent="-330120">
              <a:lnSpc>
                <a:spcPct val="100000"/>
              </a:lnSpc>
              <a:buClr>
                <a:srgbClr val="4285F4"/>
              </a:buClr>
              <a:buFont typeface="Trebuchet MS"/>
              <a:buChar char="➔"/>
              <a:tabLst>
                <a:tab pos="0" algn="l"/>
              </a:tabLst>
            </a:pPr>
            <a:r>
              <a:rPr lang="en-US" sz="1600" b="1" i="1" strike="noStrike" spc="-1">
                <a:solidFill>
                  <a:schemeClr val="accent1"/>
                </a:solidFill>
                <a:latin typeface="Trebuchet MS"/>
                <a:ea typeface="Trebuchet MS"/>
              </a:rPr>
              <a:t>E’ possibile inserire qualche foto o immagine</a:t>
            </a:r>
            <a:endParaRPr lang="it-IT" sz="16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995"/>
              </a:spcBef>
              <a:tabLst>
                <a:tab pos="0" algn="l"/>
              </a:tabLst>
            </a:pPr>
            <a:endParaRPr lang="it-IT" sz="16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1714320" y="529560"/>
            <a:ext cx="7598880" cy="1157400"/>
          </a:xfrm>
          <a:prstGeom prst="rect">
            <a:avLst/>
          </a:prstGeom>
          <a:noFill/>
          <a:ln w="0">
            <a:noFill/>
          </a:ln>
        </p:spPr>
        <p:txBody>
          <a:bodyPr lIns="0" tIns="12600" rIns="0" bIns="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3600" b="1" strike="noStrike" spc="-1">
                <a:solidFill>
                  <a:schemeClr val="dk1"/>
                </a:solidFill>
                <a:latin typeface="Trebuchet MS"/>
                <a:ea typeface="Trebuchet MS"/>
              </a:rPr>
              <a:t>La mia esperienza più significativa</a:t>
            </a:r>
            <a:endParaRPr lang="it-IT" sz="3600" b="0" strike="noStrike" spc="-1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3600" b="1" strike="noStrike" spc="-1">
                <a:solidFill>
                  <a:schemeClr val="dk1"/>
                </a:solidFill>
                <a:latin typeface="Trebuchet MS"/>
                <a:ea typeface="Trebuchet MS"/>
              </a:rPr>
              <a:t>descrizione</a:t>
            </a:r>
            <a:endParaRPr lang="it-IT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Google Shape;93;p18"/>
          <p:cNvSpPr/>
          <p:nvPr/>
        </p:nvSpPr>
        <p:spPr>
          <a:xfrm>
            <a:off x="925920" y="1650600"/>
            <a:ext cx="9799200" cy="4656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38960" rIns="0" bIns="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1800" b="1" i="1" strike="noStrike" spc="-1">
                <a:solidFill>
                  <a:schemeClr val="accent1"/>
                </a:solidFill>
                <a:latin typeface="Trebuchet MS"/>
                <a:ea typeface="Trebuchet MS"/>
              </a:rPr>
              <a:t>Descrivi qui in maniera più dettagliata l’esperienza più significativa indicando:</a:t>
            </a:r>
            <a:endParaRPr lang="it-IT" sz="1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endParaRPr lang="it-IT" sz="1800" b="0" strike="noStrike" spc="-1">
              <a:solidFill>
                <a:srgbClr val="000000"/>
              </a:solidFill>
              <a:latin typeface="Arial"/>
            </a:endParaRPr>
          </a:p>
          <a:p>
            <a:pPr marL="914400" lvl="1" indent="-336600">
              <a:lnSpc>
                <a:spcPct val="100000"/>
              </a:lnSpc>
              <a:buClr>
                <a:srgbClr val="404040"/>
              </a:buClr>
              <a:buFont typeface="Trebuchet MS"/>
              <a:buChar char="➢"/>
              <a:tabLst>
                <a:tab pos="0" algn="l"/>
              </a:tabLst>
            </a:pPr>
            <a:r>
              <a:rPr lang="en-US" sz="1700" b="0" strike="noStrike" spc="-1">
                <a:solidFill>
                  <a:srgbClr val="404040"/>
                </a:solidFill>
                <a:latin typeface="Trebuchet MS"/>
                <a:ea typeface="Trebuchet MS"/>
              </a:rPr>
              <a:t>il </a:t>
            </a:r>
            <a:r>
              <a:rPr lang="en-US" sz="1700" b="1" strike="noStrike" spc="-1">
                <a:solidFill>
                  <a:srgbClr val="FF0000"/>
                </a:solidFill>
                <a:latin typeface="Trebuchet MS"/>
                <a:ea typeface="Trebuchet MS"/>
              </a:rPr>
              <a:t>contesto</a:t>
            </a:r>
            <a:r>
              <a:rPr lang="en-US" sz="1700" b="0" strike="noStrike" spc="-1">
                <a:solidFill>
                  <a:srgbClr val="404040"/>
                </a:solidFill>
                <a:latin typeface="Trebuchet MS"/>
                <a:ea typeface="Trebuchet MS"/>
              </a:rPr>
              <a:t> in cui hai lavorato </a:t>
            </a:r>
            <a:r>
              <a:rPr lang="en-US" sz="1900" b="0" strike="noStrike" spc="-1">
                <a:solidFill>
                  <a:schemeClr val="dk1"/>
                </a:solidFill>
                <a:latin typeface="Trebuchet MS"/>
                <a:ea typeface="Trebuchet MS"/>
              </a:rPr>
              <a:t>(breve descrizione dell’ente/azienda… in cui hai svolto l’esperienza: </a:t>
            </a:r>
            <a:r>
              <a:rPr lang="en-US" sz="1800" b="0" strike="noStrike" spc="-1">
                <a:solidFill>
                  <a:srgbClr val="404040"/>
                </a:solidFill>
                <a:latin typeface="Trebuchet MS"/>
                <a:ea typeface="Trebuchet MS"/>
              </a:rPr>
              <a:t>di cosa si occupa, dove si trova, come è organizzata…) </a:t>
            </a:r>
            <a:endParaRPr lang="it-IT" sz="1800" b="0" strike="noStrike" spc="-1">
              <a:solidFill>
                <a:srgbClr val="000000"/>
              </a:solidFill>
              <a:latin typeface="Arial"/>
            </a:endParaRPr>
          </a:p>
          <a:p>
            <a:pPr marL="914400" lvl="1" indent="-343080">
              <a:lnSpc>
                <a:spcPct val="100000"/>
              </a:lnSpc>
              <a:buClr>
                <a:srgbClr val="404040"/>
              </a:buClr>
              <a:buFont typeface="Trebuchet MS"/>
              <a:buChar char="➢"/>
              <a:tabLst>
                <a:tab pos="0" algn="l"/>
              </a:tabLst>
            </a:pPr>
            <a:r>
              <a:rPr lang="en-US" sz="1700" b="0" strike="noStrike" spc="-1">
                <a:solidFill>
                  <a:srgbClr val="404040"/>
                </a:solidFill>
                <a:latin typeface="Trebuchet MS"/>
                <a:ea typeface="Trebuchet MS"/>
              </a:rPr>
              <a:t>le tue </a:t>
            </a:r>
            <a:r>
              <a:rPr lang="en-US" sz="1700" b="1" strike="noStrike" spc="-1">
                <a:solidFill>
                  <a:srgbClr val="FF0000"/>
                </a:solidFill>
                <a:latin typeface="Trebuchet MS"/>
                <a:ea typeface="Trebuchet MS"/>
              </a:rPr>
              <a:t>mansioni</a:t>
            </a:r>
            <a:r>
              <a:rPr lang="en-US" sz="1700" b="0" strike="noStrike" spc="-1">
                <a:solidFill>
                  <a:srgbClr val="404040"/>
                </a:solidFill>
                <a:latin typeface="Trebuchet MS"/>
                <a:ea typeface="Trebuchet MS"/>
              </a:rPr>
              <a:t> </a:t>
            </a:r>
            <a:r>
              <a:rPr lang="en-US" sz="1500" b="0" i="1" strike="noStrike" spc="-1">
                <a:solidFill>
                  <a:srgbClr val="404040"/>
                </a:solidFill>
                <a:latin typeface="Trebuchet MS"/>
                <a:ea typeface="Trebuchet MS"/>
              </a:rPr>
              <a:t>(di che cosa ti sei occupato?...)</a:t>
            </a:r>
            <a:endParaRPr lang="it-IT" sz="1500" b="0" strike="noStrike" spc="-1">
              <a:solidFill>
                <a:srgbClr val="000000"/>
              </a:solidFill>
              <a:latin typeface="Arial"/>
            </a:endParaRPr>
          </a:p>
          <a:p>
            <a:pPr marL="914400" lvl="1" indent="-336600">
              <a:lnSpc>
                <a:spcPct val="100000"/>
              </a:lnSpc>
              <a:buClr>
                <a:srgbClr val="404040"/>
              </a:buClr>
              <a:buFont typeface="Trebuchet MS"/>
              <a:buChar char="➢"/>
              <a:tabLst>
                <a:tab pos="0" algn="l"/>
              </a:tabLst>
            </a:pPr>
            <a:r>
              <a:rPr lang="en-US" sz="1700" b="1" strike="noStrike" spc="-1">
                <a:solidFill>
                  <a:srgbClr val="FF0000"/>
                </a:solidFill>
                <a:latin typeface="Trebuchet MS"/>
                <a:ea typeface="Trebuchet MS"/>
              </a:rPr>
              <a:t>a chi rispondevi</a:t>
            </a:r>
            <a:r>
              <a:rPr lang="en-US" sz="1700" b="0" strike="noStrike" spc="-1">
                <a:solidFill>
                  <a:srgbClr val="404040"/>
                </a:solidFill>
                <a:latin typeface="Trebuchet MS"/>
                <a:ea typeface="Trebuchet MS"/>
              </a:rPr>
              <a:t> del tuo lavoro</a:t>
            </a:r>
            <a:endParaRPr lang="it-IT" sz="1700" b="0" strike="noStrike" spc="-1">
              <a:solidFill>
                <a:srgbClr val="000000"/>
              </a:solidFill>
              <a:latin typeface="Arial"/>
            </a:endParaRPr>
          </a:p>
          <a:p>
            <a:pPr marL="914400" lvl="1" indent="-336600">
              <a:lnSpc>
                <a:spcPct val="100000"/>
              </a:lnSpc>
              <a:buClr>
                <a:srgbClr val="404040"/>
              </a:buClr>
              <a:buFont typeface="Trebuchet MS"/>
              <a:buChar char="➢"/>
              <a:tabLst>
                <a:tab pos="0" algn="l"/>
              </a:tabLst>
            </a:pPr>
            <a:r>
              <a:rPr lang="en-US" sz="1700" b="1" strike="noStrike" spc="-1">
                <a:solidFill>
                  <a:srgbClr val="FF0000"/>
                </a:solidFill>
                <a:latin typeface="Trebuchet MS"/>
                <a:ea typeface="Trebuchet MS"/>
              </a:rPr>
              <a:t>altre persone coinvolte</a:t>
            </a:r>
            <a:r>
              <a:rPr lang="en-US" sz="1700" b="0" strike="noStrike" spc="-1">
                <a:solidFill>
                  <a:srgbClr val="000000"/>
                </a:solidFill>
                <a:latin typeface="Trebuchet MS"/>
                <a:ea typeface="Trebuchet MS"/>
              </a:rPr>
              <a:t> e rapporti con esse (hai lavorato in gruppo?...)</a:t>
            </a:r>
            <a:endParaRPr lang="it-IT" sz="1700" b="0" strike="noStrike" spc="-1">
              <a:solidFill>
                <a:srgbClr val="000000"/>
              </a:solidFill>
              <a:latin typeface="Arial"/>
            </a:endParaRPr>
          </a:p>
          <a:p>
            <a:pPr marL="914400" lvl="1" indent="-336600">
              <a:lnSpc>
                <a:spcPct val="100000"/>
              </a:lnSpc>
              <a:buClr>
                <a:srgbClr val="000000"/>
              </a:buClr>
              <a:buFont typeface="Trebuchet MS"/>
              <a:buChar char="➢"/>
              <a:tabLst>
                <a:tab pos="0" algn="l"/>
              </a:tabLst>
            </a:pPr>
            <a:r>
              <a:rPr lang="en-US" sz="1700" b="0" strike="noStrike" spc="-1">
                <a:solidFill>
                  <a:srgbClr val="000000"/>
                </a:solidFill>
                <a:latin typeface="Trebuchet MS"/>
                <a:ea typeface="Trebuchet MS"/>
              </a:rPr>
              <a:t>gli </a:t>
            </a:r>
            <a:r>
              <a:rPr lang="en-US" sz="1700" b="1" strike="noStrike" spc="-1">
                <a:solidFill>
                  <a:srgbClr val="FF0000"/>
                </a:solidFill>
                <a:latin typeface="Trebuchet MS"/>
                <a:ea typeface="Trebuchet MS"/>
              </a:rPr>
              <a:t>strumenti utilizzati</a:t>
            </a:r>
            <a:endParaRPr lang="it-IT" sz="1700" b="0" strike="noStrike" spc="-1">
              <a:solidFill>
                <a:srgbClr val="000000"/>
              </a:solidFill>
              <a:latin typeface="Arial"/>
            </a:endParaRPr>
          </a:p>
          <a:p>
            <a:pPr marL="914400" lvl="1" indent="-336600">
              <a:lnSpc>
                <a:spcPct val="100000"/>
              </a:lnSpc>
              <a:buClr>
                <a:srgbClr val="FF0000"/>
              </a:buClr>
              <a:buFont typeface="Trebuchet MS"/>
              <a:buChar char="➢"/>
              <a:tabLst>
                <a:tab pos="0" algn="l"/>
              </a:tabLst>
            </a:pPr>
            <a:r>
              <a:rPr lang="en-US" sz="1700" b="0" strike="noStrike" spc="-1">
                <a:solidFill>
                  <a:srgbClr val="000000"/>
                </a:solidFill>
                <a:latin typeface="Trebuchet MS"/>
                <a:ea typeface="Trebuchet MS"/>
              </a:rPr>
              <a:t>gli </a:t>
            </a:r>
            <a:r>
              <a:rPr lang="en-US" sz="1700" b="1" strike="noStrike" spc="-1">
                <a:solidFill>
                  <a:srgbClr val="FF0000"/>
                </a:solidFill>
                <a:latin typeface="Trebuchet MS"/>
                <a:ea typeface="Trebuchet MS"/>
              </a:rPr>
              <a:t>spazi</a:t>
            </a:r>
            <a:r>
              <a:rPr lang="en-US" sz="1700" b="0" strike="noStrike" spc="-1">
                <a:solidFill>
                  <a:srgbClr val="000000"/>
                </a:solidFill>
                <a:latin typeface="Trebuchet MS"/>
                <a:ea typeface="Trebuchet MS"/>
              </a:rPr>
              <a:t> in cui si sono svolte le attività</a:t>
            </a:r>
            <a:endParaRPr lang="it-IT" sz="17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995"/>
              </a:spcBef>
              <a:tabLst>
                <a:tab pos="0" algn="l"/>
              </a:tabLst>
            </a:pPr>
            <a:endParaRPr lang="it-IT" sz="16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995"/>
              </a:spcBef>
              <a:tabLst>
                <a:tab pos="0" algn="l"/>
              </a:tabLst>
            </a:pPr>
            <a:r>
              <a:rPr lang="en-US" sz="1600" b="1" i="1" strike="noStrike" spc="-1">
                <a:solidFill>
                  <a:schemeClr val="accent1"/>
                </a:solidFill>
                <a:latin typeface="Trebuchet MS"/>
                <a:ea typeface="Trebuchet MS"/>
              </a:rPr>
              <a:t>LA SLIDE PUO’ ESSERE RIPETUTA PER PIU’ ESPERIENZE</a:t>
            </a:r>
            <a:endParaRPr lang="it-IT" sz="16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995"/>
              </a:spcBef>
              <a:tabLst>
                <a:tab pos="0" algn="l"/>
              </a:tabLst>
            </a:pPr>
            <a:r>
              <a:rPr lang="en-US" sz="1600" b="1" i="1" strike="noStrike" spc="-1">
                <a:solidFill>
                  <a:schemeClr val="accent1"/>
                </a:solidFill>
                <a:latin typeface="Trebuchet MS"/>
                <a:ea typeface="Trebuchet MS"/>
              </a:rPr>
              <a:t>SUGGERIMENTI</a:t>
            </a:r>
            <a:endParaRPr lang="it-IT" sz="1600" b="0" strike="noStrike" spc="-1">
              <a:solidFill>
                <a:srgbClr val="000000"/>
              </a:solidFill>
              <a:latin typeface="Arial"/>
            </a:endParaRPr>
          </a:p>
          <a:p>
            <a:pPr marL="457200" indent="-330120">
              <a:lnSpc>
                <a:spcPct val="100000"/>
              </a:lnSpc>
              <a:spcBef>
                <a:spcPts val="995"/>
              </a:spcBef>
              <a:buClr>
                <a:srgbClr val="4285F4"/>
              </a:buClr>
              <a:buFont typeface="Trebuchet MS"/>
              <a:buChar char="➔"/>
              <a:tabLst>
                <a:tab pos="0" algn="l"/>
              </a:tabLst>
            </a:pPr>
            <a:r>
              <a:rPr lang="en-US" sz="1600" b="1" i="1" strike="noStrike" spc="-1">
                <a:solidFill>
                  <a:schemeClr val="accent1"/>
                </a:solidFill>
                <a:latin typeface="Trebuchet MS"/>
                <a:ea typeface="Trebuchet MS"/>
              </a:rPr>
              <a:t>Limita all’essenziale la descrizione dell’attività</a:t>
            </a:r>
            <a:endParaRPr lang="it-IT" sz="1600" b="0" strike="noStrike" spc="-1">
              <a:solidFill>
                <a:srgbClr val="000000"/>
              </a:solidFill>
              <a:latin typeface="Arial"/>
            </a:endParaRPr>
          </a:p>
          <a:p>
            <a:pPr marL="457200" indent="-330120">
              <a:lnSpc>
                <a:spcPct val="100000"/>
              </a:lnSpc>
              <a:buClr>
                <a:srgbClr val="4285F4"/>
              </a:buClr>
              <a:buFont typeface="Trebuchet MS"/>
              <a:buChar char="➔"/>
              <a:tabLst>
                <a:tab pos="0" algn="l"/>
              </a:tabLst>
            </a:pPr>
            <a:r>
              <a:rPr lang="en-US" sz="1600" b="1" i="1" strike="noStrike" spc="-1">
                <a:solidFill>
                  <a:schemeClr val="accent1"/>
                </a:solidFill>
                <a:latin typeface="Trebuchet MS"/>
                <a:ea typeface="Trebuchet MS"/>
              </a:rPr>
              <a:t>E’ possibile inserire qualche foto o immagine</a:t>
            </a:r>
            <a:endParaRPr lang="it-IT" sz="1600" b="0" strike="noStrike" spc="-1">
              <a:solidFill>
                <a:srgbClr val="000000"/>
              </a:solidFill>
              <a:latin typeface="Arial"/>
            </a:endParaRPr>
          </a:p>
          <a:p>
            <a:pPr marL="457200">
              <a:lnSpc>
                <a:spcPct val="100000"/>
              </a:lnSpc>
              <a:spcBef>
                <a:spcPts val="995"/>
              </a:spcBef>
              <a:tabLst>
                <a:tab pos="0" algn="l"/>
              </a:tabLst>
            </a:pPr>
            <a:endParaRPr lang="it-IT" sz="16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1784160" y="419760"/>
            <a:ext cx="7598880" cy="1157400"/>
          </a:xfrm>
          <a:prstGeom prst="rect">
            <a:avLst/>
          </a:prstGeom>
          <a:noFill/>
          <a:ln w="0">
            <a:noFill/>
          </a:ln>
        </p:spPr>
        <p:txBody>
          <a:bodyPr lIns="0" tIns="12600" rIns="0" bIns="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3600" b="1" strike="noStrike" spc="-1">
                <a:solidFill>
                  <a:schemeClr val="dk1"/>
                </a:solidFill>
                <a:latin typeface="Trebuchet MS"/>
                <a:ea typeface="Trebuchet MS"/>
              </a:rPr>
              <a:t>La mia esperienza più significativa</a:t>
            </a:r>
            <a:endParaRPr lang="it-IT" sz="3600" b="0" strike="noStrike" spc="-1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3600" b="1" strike="noStrike" spc="-1">
                <a:solidFill>
                  <a:schemeClr val="dk1"/>
                </a:solidFill>
                <a:latin typeface="Trebuchet MS"/>
                <a:ea typeface="Trebuchet MS"/>
              </a:rPr>
              <a:t>riflessioni</a:t>
            </a:r>
            <a:endParaRPr lang="it-IT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Google Shape;99;p19"/>
          <p:cNvSpPr/>
          <p:nvPr/>
        </p:nvSpPr>
        <p:spPr>
          <a:xfrm>
            <a:off x="1135080" y="1561320"/>
            <a:ext cx="9799200" cy="4845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38960" rIns="0" bIns="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1800" b="1" i="1" strike="noStrike" spc="-1">
                <a:solidFill>
                  <a:schemeClr val="accent1"/>
                </a:solidFill>
                <a:latin typeface="Trebuchet MS"/>
                <a:ea typeface="Trebuchet MS"/>
              </a:rPr>
              <a:t>Proponi qui le tue riflessioni sull’esperienza indicando:</a:t>
            </a:r>
            <a:endParaRPr lang="it-IT" sz="1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endParaRPr lang="it-IT" sz="1800" b="0" strike="noStrike" spc="-1">
              <a:solidFill>
                <a:srgbClr val="000000"/>
              </a:solidFill>
              <a:latin typeface="Arial"/>
            </a:endParaRPr>
          </a:p>
          <a:p>
            <a:pPr marL="457200" indent="-343080">
              <a:lnSpc>
                <a:spcPct val="100000"/>
              </a:lnSpc>
              <a:buClr>
                <a:srgbClr val="404040"/>
              </a:buClr>
              <a:buFont typeface="Trebuchet MS"/>
              <a:buChar char="●"/>
              <a:tabLst>
                <a:tab pos="0" algn="l"/>
              </a:tabLst>
            </a:pPr>
            <a:r>
              <a:rPr lang="en-US" sz="1800" b="1" strike="noStrike" spc="-1">
                <a:solidFill>
                  <a:srgbClr val="FF0000"/>
                </a:solidFill>
                <a:latin typeface="Trebuchet MS"/>
                <a:ea typeface="Trebuchet MS"/>
              </a:rPr>
              <a:t>riflessioni sui punti di forza e di debolezza</a:t>
            </a:r>
            <a:r>
              <a:rPr lang="en-US" sz="1800" b="0" strike="noStrike" spc="-1">
                <a:solidFill>
                  <a:srgbClr val="404040"/>
                </a:solidFill>
                <a:latin typeface="Trebuchet MS"/>
                <a:ea typeface="Trebuchet MS"/>
              </a:rPr>
              <a:t> e sulle eventuali criticità emerse (quali difficoltà hai incontrato?</a:t>
            </a:r>
            <a:r>
              <a:rPr lang="en-US" sz="1800" b="0" strike="noStrike" spc="-1">
                <a:solidFill>
                  <a:schemeClr val="dk1"/>
                </a:solidFill>
                <a:latin typeface="Trebuchet MS"/>
                <a:ea typeface="Trebuchet MS"/>
              </a:rPr>
              <a:t> </a:t>
            </a:r>
            <a:r>
              <a:rPr lang="en-US" sz="1800" b="0" strike="noStrike" spc="-1">
                <a:solidFill>
                  <a:srgbClr val="404040"/>
                </a:solidFill>
                <a:latin typeface="Trebuchet MS"/>
                <a:ea typeface="Trebuchet MS"/>
              </a:rPr>
              <a:t>Come le hai superate?)</a:t>
            </a:r>
            <a:endParaRPr lang="it-IT" sz="1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endParaRPr lang="it-IT" sz="1800" b="0" strike="noStrike" spc="-1">
              <a:solidFill>
                <a:srgbClr val="000000"/>
              </a:solidFill>
              <a:latin typeface="Arial"/>
            </a:endParaRPr>
          </a:p>
          <a:p>
            <a:pPr marL="457200" indent="-343080">
              <a:lnSpc>
                <a:spcPct val="100000"/>
              </a:lnSpc>
              <a:buClr>
                <a:srgbClr val="404040"/>
              </a:buClr>
              <a:buFont typeface="Trebuchet MS"/>
              <a:buChar char="●"/>
              <a:tabLst>
                <a:tab pos="0" algn="l"/>
              </a:tabLst>
            </a:pPr>
            <a:r>
              <a:rPr lang="en-US" sz="1800" b="0" strike="noStrike" spc="-1">
                <a:solidFill>
                  <a:srgbClr val="404040"/>
                </a:solidFill>
                <a:latin typeface="Trebuchet MS"/>
                <a:ea typeface="Trebuchet MS"/>
              </a:rPr>
              <a:t>Cosa hai imparato di nuovo nel corso di questa esperienza (dal punto di vista sia culturale-professionale che umano)?</a:t>
            </a:r>
            <a:endParaRPr lang="it-IT" sz="1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endParaRPr lang="it-IT" sz="1800" b="0" strike="noStrike" spc="-1">
              <a:solidFill>
                <a:srgbClr val="000000"/>
              </a:solidFill>
              <a:latin typeface="Arial"/>
            </a:endParaRPr>
          </a:p>
          <a:p>
            <a:pPr marL="457200" indent="-343080">
              <a:lnSpc>
                <a:spcPct val="100000"/>
              </a:lnSpc>
              <a:buClr>
                <a:srgbClr val="404040"/>
              </a:buClr>
              <a:buFont typeface="Trebuchet MS"/>
              <a:buChar char="●"/>
              <a:tabLst>
                <a:tab pos="0" algn="l"/>
              </a:tabLst>
            </a:pPr>
            <a:r>
              <a:rPr lang="en-US" sz="1800" b="0" strike="noStrike" spc="-1">
                <a:solidFill>
                  <a:srgbClr val="404040"/>
                </a:solidFill>
                <a:latin typeface="Trebuchet MS"/>
                <a:ea typeface="Trebuchet MS"/>
              </a:rPr>
              <a:t>Hai messo a frutto conoscenze apprese a scuola?</a:t>
            </a:r>
            <a:endParaRPr lang="it-IT" sz="1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endParaRPr lang="it-IT" sz="1800" b="0" strike="noStrike" spc="-1">
              <a:solidFill>
                <a:srgbClr val="000000"/>
              </a:solidFill>
              <a:latin typeface="Arial"/>
            </a:endParaRPr>
          </a:p>
          <a:p>
            <a:pPr marL="457200" indent="-343080">
              <a:lnSpc>
                <a:spcPct val="100000"/>
              </a:lnSpc>
              <a:buClr>
                <a:srgbClr val="404040"/>
              </a:buClr>
              <a:buFont typeface="Trebuchet MS"/>
              <a:buChar char="●"/>
              <a:tabLst>
                <a:tab pos="0" algn="l"/>
              </a:tabLst>
            </a:pPr>
            <a:r>
              <a:rPr lang="en-US" sz="1800" b="0" strike="noStrike" spc="-1">
                <a:solidFill>
                  <a:srgbClr val="404040"/>
                </a:solidFill>
                <a:latin typeface="Trebuchet MS"/>
                <a:ea typeface="Trebuchet MS"/>
              </a:rPr>
              <a:t>eventuali </a:t>
            </a:r>
            <a:r>
              <a:rPr lang="en-US" sz="1800" b="1" strike="noStrike" spc="-1">
                <a:solidFill>
                  <a:srgbClr val="FF0000"/>
                </a:solidFill>
                <a:latin typeface="Trebuchet MS"/>
                <a:ea typeface="Trebuchet MS"/>
              </a:rPr>
              <a:t>riflessioni aggiuntive</a:t>
            </a:r>
            <a:r>
              <a:rPr lang="en-US" sz="1800" b="1" strike="noStrike" spc="-1">
                <a:solidFill>
                  <a:srgbClr val="404040"/>
                </a:solidFill>
                <a:latin typeface="Trebuchet MS"/>
                <a:ea typeface="Trebuchet MS"/>
              </a:rPr>
              <a:t> </a:t>
            </a:r>
            <a:r>
              <a:rPr lang="en-US" sz="1800" b="0" strike="noStrike" spc="-1">
                <a:solidFill>
                  <a:srgbClr val="404040"/>
                </a:solidFill>
                <a:latin typeface="Trebuchet MS"/>
                <a:ea typeface="Trebuchet MS"/>
              </a:rPr>
              <a:t>che ritieni significative </a:t>
            </a:r>
            <a:endParaRPr lang="it-IT" sz="1800" b="0" strike="noStrike" spc="-1">
              <a:solidFill>
                <a:srgbClr val="000000"/>
              </a:solidFill>
              <a:latin typeface="Arial"/>
            </a:endParaRPr>
          </a:p>
          <a:p>
            <a:pPr marL="457200">
              <a:lnSpc>
                <a:spcPct val="100000"/>
              </a:lnSpc>
              <a:tabLst>
                <a:tab pos="0" algn="l"/>
              </a:tabLst>
            </a:pPr>
            <a:endParaRPr lang="it-IT" sz="1800" b="0" strike="noStrike" spc="-1">
              <a:solidFill>
                <a:srgbClr val="000000"/>
              </a:solidFill>
              <a:latin typeface="Arial"/>
            </a:endParaRPr>
          </a:p>
          <a:p>
            <a:pPr marL="457200">
              <a:lnSpc>
                <a:spcPct val="100000"/>
              </a:lnSpc>
              <a:spcBef>
                <a:spcPts val="995"/>
              </a:spcBef>
              <a:tabLst>
                <a:tab pos="0" algn="l"/>
              </a:tabLst>
            </a:pPr>
            <a:r>
              <a:rPr lang="en-US" sz="1800" b="1" i="1" strike="noStrike" spc="-1">
                <a:solidFill>
                  <a:schemeClr val="accent1"/>
                </a:solidFill>
                <a:latin typeface="Trebuchet MS"/>
                <a:ea typeface="Trebuchet MS"/>
              </a:rPr>
              <a:t>LA SLIDE PUO’ ESSERE RIPETUTA PER PIU’ ESPERIENZE</a:t>
            </a:r>
            <a:endParaRPr lang="it-IT" sz="1800" b="0" strike="noStrike" spc="-1">
              <a:solidFill>
                <a:srgbClr val="000000"/>
              </a:solidFill>
              <a:latin typeface="Arial"/>
            </a:endParaRPr>
          </a:p>
          <a:p>
            <a:pPr marL="457200">
              <a:lnSpc>
                <a:spcPct val="100000"/>
              </a:lnSpc>
              <a:spcBef>
                <a:spcPts val="995"/>
              </a:spcBef>
              <a:tabLst>
                <a:tab pos="0" algn="l"/>
              </a:tabLst>
            </a:pPr>
            <a:r>
              <a:rPr lang="en-US" sz="1800" b="1" i="1" strike="noStrike" spc="-1">
                <a:solidFill>
                  <a:schemeClr val="accent1"/>
                </a:solidFill>
                <a:latin typeface="Trebuchet MS"/>
                <a:ea typeface="Trebuchet MS"/>
              </a:rPr>
              <a:t>SUGGERIMENTI </a:t>
            </a:r>
            <a:endParaRPr lang="it-IT" sz="1800" b="0" strike="noStrike" spc="-1">
              <a:solidFill>
                <a:srgbClr val="000000"/>
              </a:solidFill>
              <a:latin typeface="Arial"/>
            </a:endParaRPr>
          </a:p>
          <a:p>
            <a:pPr marL="457200" indent="-330120">
              <a:lnSpc>
                <a:spcPct val="100000"/>
              </a:lnSpc>
              <a:spcBef>
                <a:spcPts val="995"/>
              </a:spcBef>
              <a:buClr>
                <a:srgbClr val="4285F4"/>
              </a:buClr>
              <a:buFont typeface="Trebuchet MS"/>
              <a:buChar char="➔"/>
              <a:tabLst>
                <a:tab pos="0" algn="l"/>
              </a:tabLst>
            </a:pPr>
            <a:r>
              <a:rPr lang="en-US" sz="1600" b="1" i="1" strike="noStrike" spc="-1">
                <a:solidFill>
                  <a:schemeClr val="accent1"/>
                </a:solidFill>
                <a:latin typeface="Trebuchet MS"/>
                <a:ea typeface="Trebuchet MS"/>
              </a:rPr>
              <a:t>Metti in risalto i momenti più significativi in cui ti è sembrato di avere imparato qualcosa di nuovo o di avere messo in gioco le tue competenze</a:t>
            </a:r>
            <a:endParaRPr lang="it-IT" sz="16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1325880" y="260280"/>
            <a:ext cx="9151560" cy="1157400"/>
          </a:xfrm>
          <a:prstGeom prst="rect">
            <a:avLst/>
          </a:prstGeom>
          <a:noFill/>
          <a:ln w="0">
            <a:noFill/>
          </a:ln>
        </p:spPr>
        <p:txBody>
          <a:bodyPr lIns="0" tIns="12600" rIns="0" bIns="0" anchor="t">
            <a:noAutofit/>
          </a:bodyPr>
          <a:lstStyle/>
          <a:p>
            <a:pPr marL="12600"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3600" b="1" strike="noStrike" spc="-1">
                <a:solidFill>
                  <a:schemeClr val="dk1"/>
                </a:solidFill>
                <a:latin typeface="Trebuchet MS"/>
                <a:ea typeface="Trebuchet MS"/>
              </a:rPr>
              <a:t>Bilancio finale</a:t>
            </a:r>
            <a:endParaRPr lang="it-IT" sz="3600" b="0" strike="noStrike" spc="-1">
              <a:solidFill>
                <a:srgbClr val="000000"/>
              </a:solidFill>
              <a:latin typeface="Arial"/>
            </a:endParaRPr>
          </a:p>
          <a:p>
            <a:pPr marL="12600"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3600" b="1" strike="noStrike" spc="-1">
                <a:solidFill>
                  <a:schemeClr val="dk1"/>
                </a:solidFill>
                <a:latin typeface="Trebuchet MS"/>
                <a:ea typeface="Trebuchet MS"/>
              </a:rPr>
              <a:t>sul percorso di Alternanza Scuola Lavoro</a:t>
            </a:r>
            <a:endParaRPr lang="it-IT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Google Shape;105;p20"/>
          <p:cNvSpPr/>
          <p:nvPr/>
        </p:nvSpPr>
        <p:spPr>
          <a:xfrm>
            <a:off x="945720" y="1381320"/>
            <a:ext cx="9240840" cy="5762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38960" rIns="0" bIns="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1800" b="1" i="1" strike="noStrike" spc="-1">
                <a:solidFill>
                  <a:schemeClr val="accent1"/>
                </a:solidFill>
                <a:latin typeface="Trebuchet MS"/>
                <a:ea typeface="Trebuchet MS"/>
              </a:rPr>
              <a:t>Inserisci qui le tue riflessioni / valutazioni sul tuo percorso ASL complessivo. Puoi seguire questa scaletta che ti propone di considerare:</a:t>
            </a:r>
            <a:endParaRPr lang="it-IT" sz="1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endParaRPr lang="it-IT" sz="1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1800" b="1" strike="noStrike" spc="-1">
                <a:solidFill>
                  <a:srgbClr val="FF0000"/>
                </a:solidFill>
                <a:latin typeface="Trebuchet MS"/>
                <a:ea typeface="Trebuchet MS"/>
              </a:rPr>
              <a:t>Cosa ti hanno lasciato queste esperienze ASL dal punto di vista personale</a:t>
            </a:r>
            <a:r>
              <a:rPr lang="en-US" sz="1800" b="0" strike="noStrike" spc="-1">
                <a:solidFill>
                  <a:srgbClr val="404040"/>
                </a:solidFill>
                <a:latin typeface="Trebuchet MS"/>
                <a:ea typeface="Trebuchet MS"/>
              </a:rPr>
              <a:t> (</a:t>
            </a:r>
            <a:r>
              <a:rPr lang="en-US" sz="1500" b="0" i="1" strike="noStrike" spc="-1">
                <a:solidFill>
                  <a:srgbClr val="404040"/>
                </a:solidFill>
                <a:latin typeface="Trebuchet MS"/>
                <a:ea typeface="Trebuchet MS"/>
              </a:rPr>
              <a:t>come hanno influito sulla tua crescita personale?)</a:t>
            </a:r>
            <a:endParaRPr lang="it-IT" sz="15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endParaRPr lang="it-IT" sz="1500" b="0" strike="noStrike" spc="-1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  <a:tabLst>
                <a:tab pos="0" algn="l"/>
              </a:tabLst>
            </a:pPr>
            <a:r>
              <a:rPr lang="en-US" sz="1800" b="1" strike="noStrike" spc="-1">
                <a:solidFill>
                  <a:srgbClr val="FF0000"/>
                </a:solidFill>
                <a:latin typeface="Trebuchet MS"/>
                <a:ea typeface="Trebuchet MS"/>
              </a:rPr>
              <a:t>L’utilità o meno dell’esperienza per le tue scelte future</a:t>
            </a:r>
            <a:r>
              <a:rPr lang="en-US" sz="1800" b="0" strike="noStrike" spc="-1">
                <a:solidFill>
                  <a:srgbClr val="404040"/>
                </a:solidFill>
                <a:latin typeface="Trebuchet MS"/>
                <a:ea typeface="Trebuchet MS"/>
              </a:rPr>
              <a:t>, con riferimento agli apprendimenti che hai acquisito e alla loro coerenza con le tue scelte inerenti il tuo futuro percorso (</a:t>
            </a:r>
            <a:r>
              <a:rPr lang="en-US" sz="1400" b="0" i="1" strike="noStrike" spc="-1">
                <a:solidFill>
                  <a:srgbClr val="404040"/>
                </a:solidFill>
                <a:latin typeface="Trebuchet MS"/>
                <a:ea typeface="Trebuchet MS"/>
              </a:rPr>
              <a:t>tenendo conto che un’attività svolta, anche se non è inerente al campo in cui si intende proseguire il proprio percorso, può rivelarsi comunque formativa</a:t>
            </a:r>
            <a:r>
              <a:rPr lang="en-US" sz="1800" b="0" strike="noStrike" spc="-1">
                <a:solidFill>
                  <a:srgbClr val="404040"/>
                </a:solidFill>
                <a:latin typeface="Trebuchet MS"/>
                <a:ea typeface="Trebuchet MS"/>
              </a:rPr>
              <a:t>)</a:t>
            </a:r>
            <a:endParaRPr lang="it-IT" sz="1800" b="0" strike="noStrike" spc="-1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  <a:tabLst>
                <a:tab pos="0" algn="l"/>
              </a:tabLst>
            </a:pPr>
            <a:endParaRPr lang="it-IT" sz="1800" b="0" strike="noStrike" spc="-1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  <a:tabLst>
                <a:tab pos="0" algn="l"/>
              </a:tabLst>
            </a:pPr>
            <a:r>
              <a:rPr lang="en-US" sz="1800" b="0" strike="noStrike" spc="-1">
                <a:solidFill>
                  <a:srgbClr val="404040"/>
                </a:solidFill>
                <a:latin typeface="Trebuchet MS"/>
                <a:ea typeface="Trebuchet MS"/>
              </a:rPr>
              <a:t>In un bilancio finale di queste esperienze, </a:t>
            </a:r>
            <a:r>
              <a:rPr lang="en-US" sz="1800" b="1" strike="noStrike" spc="-1">
                <a:solidFill>
                  <a:srgbClr val="FF0000"/>
                </a:solidFill>
                <a:latin typeface="Trebuchet MS"/>
                <a:ea typeface="Trebuchet MS"/>
              </a:rPr>
              <a:t>quali progetti per il futuro hai sviluppato</a:t>
            </a:r>
            <a:r>
              <a:rPr lang="en-US" sz="1800" b="0" strike="noStrike" spc="-1">
                <a:solidFill>
                  <a:srgbClr val="404040"/>
                </a:solidFill>
                <a:latin typeface="Trebuchet MS"/>
                <a:ea typeface="Trebuchet MS"/>
              </a:rPr>
              <a:t> (</a:t>
            </a:r>
            <a:r>
              <a:rPr lang="en-US" sz="1500" b="0" i="1" strike="noStrike" spc="-1">
                <a:solidFill>
                  <a:srgbClr val="404040"/>
                </a:solidFill>
                <a:latin typeface="Trebuchet MS"/>
                <a:ea typeface="Trebuchet MS"/>
              </a:rPr>
              <a:t>sono diversi da quelli che avevi immaginato prima di sperimentare il mondo del lavoro attraverso i percorsi di Alternanza?)</a:t>
            </a:r>
            <a:endParaRPr lang="it-IT" sz="15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endParaRPr lang="it-IT" sz="1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1800" b="1" i="1" strike="noStrike" spc="-1">
                <a:solidFill>
                  <a:srgbClr val="4A86E8"/>
                </a:solidFill>
                <a:latin typeface="Trebuchet MS"/>
                <a:ea typeface="Trebuchet MS"/>
              </a:rPr>
              <a:t>SUGGERIMENTI </a:t>
            </a:r>
            <a:endParaRPr lang="it-IT" sz="1800" b="0" strike="noStrike" spc="-1">
              <a:solidFill>
                <a:srgbClr val="000000"/>
              </a:solidFill>
              <a:latin typeface="Arial"/>
            </a:endParaRPr>
          </a:p>
          <a:p>
            <a:pPr marL="457200" indent="-343080">
              <a:lnSpc>
                <a:spcPct val="100000"/>
              </a:lnSpc>
              <a:buClr>
                <a:srgbClr val="4A86E8"/>
              </a:buClr>
              <a:buFont typeface="Trebuchet MS"/>
              <a:buChar char="➔"/>
              <a:tabLst>
                <a:tab pos="0" algn="l"/>
              </a:tabLst>
            </a:pPr>
            <a:r>
              <a:rPr lang="en-US" sz="1800" b="1" i="1" strike="noStrike" spc="-1">
                <a:solidFill>
                  <a:srgbClr val="4A86E8"/>
                </a:solidFill>
                <a:latin typeface="Trebuchet MS"/>
                <a:ea typeface="Trebuchet MS"/>
              </a:rPr>
              <a:t>dovrai sostenere le tue affermazioni attraverso un ragionamento convincente</a:t>
            </a:r>
            <a:endParaRPr lang="it-IT" sz="1800" b="0" strike="noStrike" spc="-1">
              <a:solidFill>
                <a:srgbClr val="000000"/>
              </a:solidFill>
              <a:latin typeface="Arial"/>
            </a:endParaRPr>
          </a:p>
          <a:p>
            <a:pPr marL="457200" indent="-343080">
              <a:lnSpc>
                <a:spcPct val="100000"/>
              </a:lnSpc>
              <a:buClr>
                <a:srgbClr val="4A86E8"/>
              </a:buClr>
              <a:buFont typeface="Trebuchet MS"/>
              <a:buChar char="➔"/>
              <a:tabLst>
                <a:tab pos="0" algn="l"/>
              </a:tabLst>
            </a:pPr>
            <a:r>
              <a:rPr lang="en-US" sz="1800" b="1" i="1" strike="noStrike" spc="-1">
                <a:solidFill>
                  <a:srgbClr val="4A86E8"/>
                </a:solidFill>
                <a:latin typeface="Trebuchet MS"/>
                <a:ea typeface="Trebuchet MS"/>
              </a:rPr>
              <a:t>ogni tua affermazione / valutazione / giudizio dovranno essere supportati da argomenti validi a sostegno</a:t>
            </a:r>
            <a:endParaRPr lang="it-IT" sz="1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endParaRPr lang="it-IT" sz="1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endParaRPr lang="it-IT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577DB9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577DB9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583</Words>
  <Application>Microsoft Office PowerPoint</Application>
  <PresentationFormat>Personalizzato</PresentationFormat>
  <Paragraphs>71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Titoli diapositive</vt:lpstr>
      </vt:variant>
      <vt:variant>
        <vt:i4>6</vt:i4>
      </vt:variant>
    </vt:vector>
  </HeadingPairs>
  <TitlesOfParts>
    <vt:vector size="8" baseType="lpstr">
      <vt:lpstr>Simple Light</vt:lpstr>
      <vt:lpstr>Simple Light</vt:lpstr>
      <vt:lpstr>ASL al Liceo Da Vinci di Trento  Relazione sull’esperienza di alternanza scuola-lavoro Esame di Stato anno scol. 2024-2025  Nome Cognome classe </vt:lpstr>
      <vt:lpstr>Elenca qui in ordine cronologico le esperienze più significative indicando:  attività svolta (con sintetica descrizione) tipologia dell’attività (tirocinio, volontariato, cooperativa, formazione, laboratorio interno, altro) ente ospitante (azienda, professionista, scuola, fondazione, associazione, Ente, Università e, in generale, ambito in cui si è svolta l’esperienza) anno scolastico, periodo in cui si è svolta e durata dell’esperienza   </vt:lpstr>
      <vt:lpstr>La mia esperienza più significativa presentazione</vt:lpstr>
      <vt:lpstr>La mia esperienza più significativa descrizione</vt:lpstr>
      <vt:lpstr>La mia esperienza più significativa riflessioni</vt:lpstr>
      <vt:lpstr>Bilancio finale sul percorso di Alternanza Scuola Lavoro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ASL al Liceo Da Vinci di Trento  Relazione sull’esperienza di alternanza scuola-lavoro Esame di Stato   Nome Cognome classe</dc:title>
  <dc:creator>Alternanza2</dc:creator>
  <cp:lastModifiedBy>.</cp:lastModifiedBy>
  <cp:revision>2</cp:revision>
  <dcterms:modified xsi:type="dcterms:W3CDTF">2025-04-02T11:48:42Z</dcterms:modified>
  <dc:language>it-IT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6</vt:i4>
  </property>
  <property fmtid="{D5CDD505-2E9C-101B-9397-08002B2CF9AE}" pid="3" name="PresentationFormat">
    <vt:lpwstr>Personalizzato</vt:lpwstr>
  </property>
  <property fmtid="{D5CDD505-2E9C-101B-9397-08002B2CF9AE}" pid="4" name="Slides">
    <vt:i4>6</vt:i4>
  </property>
</Properties>
</file>